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6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50" b="0" i="0">
                <a:solidFill>
                  <a:srgbClr val="543C25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50" b="0" i="0">
                <a:solidFill>
                  <a:srgbClr val="543C25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6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61131" y="-141"/>
            <a:ext cx="4831732" cy="5568544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3848525" y="11"/>
            <a:ext cx="4440555" cy="4617720"/>
          </a:xfrm>
          <a:custGeom>
            <a:avLst/>
            <a:gdLst/>
            <a:ahLst/>
            <a:cxnLst/>
            <a:rect l="l" t="t" r="r" b="b"/>
            <a:pathLst>
              <a:path w="4440555" h="4617720">
                <a:moveTo>
                  <a:pt x="15938" y="65938"/>
                </a:moveTo>
                <a:lnTo>
                  <a:pt x="15036" y="0"/>
                </a:lnTo>
                <a:lnTo>
                  <a:pt x="0" y="0"/>
                </a:lnTo>
                <a:lnTo>
                  <a:pt x="927" y="66014"/>
                </a:lnTo>
                <a:lnTo>
                  <a:pt x="5867" y="66001"/>
                </a:lnTo>
                <a:lnTo>
                  <a:pt x="3378" y="66040"/>
                </a:lnTo>
                <a:lnTo>
                  <a:pt x="927" y="66014"/>
                </a:lnTo>
                <a:lnTo>
                  <a:pt x="5816" y="66128"/>
                </a:lnTo>
                <a:lnTo>
                  <a:pt x="8407" y="66014"/>
                </a:lnTo>
                <a:lnTo>
                  <a:pt x="5905" y="66001"/>
                </a:lnTo>
                <a:lnTo>
                  <a:pt x="15938" y="65938"/>
                </a:lnTo>
                <a:close/>
              </a:path>
              <a:path w="4440555" h="4617720">
                <a:moveTo>
                  <a:pt x="15938" y="65938"/>
                </a:moveTo>
                <a:lnTo>
                  <a:pt x="12179" y="66014"/>
                </a:lnTo>
                <a:lnTo>
                  <a:pt x="13500" y="66052"/>
                </a:lnTo>
                <a:lnTo>
                  <a:pt x="14681" y="66027"/>
                </a:lnTo>
                <a:lnTo>
                  <a:pt x="15938" y="65938"/>
                </a:lnTo>
                <a:close/>
              </a:path>
              <a:path w="4440555" h="4617720">
                <a:moveTo>
                  <a:pt x="4439958" y="4615129"/>
                </a:moveTo>
                <a:lnTo>
                  <a:pt x="4439666" y="4600118"/>
                </a:lnTo>
                <a:lnTo>
                  <a:pt x="4321581" y="4602353"/>
                </a:lnTo>
                <a:lnTo>
                  <a:pt x="4316501" y="4602454"/>
                </a:lnTo>
                <a:lnTo>
                  <a:pt x="4312691" y="4602531"/>
                </a:lnTo>
                <a:lnTo>
                  <a:pt x="4312742" y="4605109"/>
                </a:lnTo>
                <a:lnTo>
                  <a:pt x="4316539" y="4605045"/>
                </a:lnTo>
                <a:lnTo>
                  <a:pt x="4316704" y="4613211"/>
                </a:lnTo>
                <a:lnTo>
                  <a:pt x="4321772" y="4613135"/>
                </a:lnTo>
                <a:lnTo>
                  <a:pt x="4321861" y="4617364"/>
                </a:lnTo>
                <a:lnTo>
                  <a:pt x="4439958" y="4615129"/>
                </a:lnTo>
                <a:close/>
              </a:path>
              <a:path w="4440555" h="4617720">
                <a:moveTo>
                  <a:pt x="4440085" y="1674215"/>
                </a:moveTo>
                <a:lnTo>
                  <a:pt x="4439793" y="1659204"/>
                </a:lnTo>
                <a:lnTo>
                  <a:pt x="4439463" y="1659216"/>
                </a:lnTo>
                <a:lnTo>
                  <a:pt x="4439463" y="1306639"/>
                </a:lnTo>
                <a:lnTo>
                  <a:pt x="4439463" y="1291628"/>
                </a:lnTo>
                <a:lnTo>
                  <a:pt x="4439463" y="939050"/>
                </a:lnTo>
                <a:lnTo>
                  <a:pt x="4439463" y="925766"/>
                </a:lnTo>
                <a:lnTo>
                  <a:pt x="4439463" y="924039"/>
                </a:lnTo>
                <a:lnTo>
                  <a:pt x="4434814" y="597509"/>
                </a:lnTo>
                <a:lnTo>
                  <a:pt x="4434814" y="1659305"/>
                </a:lnTo>
                <a:lnTo>
                  <a:pt x="4082351" y="1665998"/>
                </a:lnTo>
                <a:lnTo>
                  <a:pt x="4077805" y="1345730"/>
                </a:lnTo>
                <a:lnTo>
                  <a:pt x="4077805" y="2401265"/>
                </a:lnTo>
                <a:lnTo>
                  <a:pt x="3725202" y="2407958"/>
                </a:lnTo>
                <a:lnTo>
                  <a:pt x="3720655" y="2083562"/>
                </a:lnTo>
                <a:lnTo>
                  <a:pt x="3720655" y="3143351"/>
                </a:lnTo>
                <a:lnTo>
                  <a:pt x="3368192" y="3150031"/>
                </a:lnTo>
                <a:lnTo>
                  <a:pt x="3363176" y="2797479"/>
                </a:lnTo>
                <a:lnTo>
                  <a:pt x="3715639" y="2790799"/>
                </a:lnTo>
                <a:lnTo>
                  <a:pt x="3720655" y="3143351"/>
                </a:lnTo>
                <a:lnTo>
                  <a:pt x="3720655" y="2083562"/>
                </a:lnTo>
                <a:lnTo>
                  <a:pt x="3720261" y="2055469"/>
                </a:lnTo>
                <a:lnTo>
                  <a:pt x="4072788" y="2048789"/>
                </a:lnTo>
                <a:lnTo>
                  <a:pt x="4077805" y="2401265"/>
                </a:lnTo>
                <a:lnTo>
                  <a:pt x="4077805" y="1345730"/>
                </a:lnTo>
                <a:lnTo>
                  <a:pt x="4077347" y="1313522"/>
                </a:lnTo>
                <a:lnTo>
                  <a:pt x="4429811" y="1306830"/>
                </a:lnTo>
                <a:lnTo>
                  <a:pt x="4434814" y="1659305"/>
                </a:lnTo>
                <a:lnTo>
                  <a:pt x="4434814" y="597509"/>
                </a:lnTo>
                <a:lnTo>
                  <a:pt x="4434446" y="571487"/>
                </a:lnTo>
                <a:lnTo>
                  <a:pt x="4439488" y="571385"/>
                </a:lnTo>
                <a:lnTo>
                  <a:pt x="4439209" y="556387"/>
                </a:lnTo>
                <a:lnTo>
                  <a:pt x="4434230" y="556488"/>
                </a:lnTo>
                <a:lnTo>
                  <a:pt x="4429595" y="229133"/>
                </a:lnTo>
                <a:lnTo>
                  <a:pt x="4429595" y="1291818"/>
                </a:lnTo>
                <a:lnTo>
                  <a:pt x="4077131" y="1298511"/>
                </a:lnTo>
                <a:lnTo>
                  <a:pt x="4072572" y="977353"/>
                </a:lnTo>
                <a:lnTo>
                  <a:pt x="4072572" y="2033778"/>
                </a:lnTo>
                <a:lnTo>
                  <a:pt x="3720046" y="2040458"/>
                </a:lnTo>
                <a:lnTo>
                  <a:pt x="3715423" y="1714830"/>
                </a:lnTo>
                <a:lnTo>
                  <a:pt x="3715423" y="2775788"/>
                </a:lnTo>
                <a:lnTo>
                  <a:pt x="3362972" y="2782468"/>
                </a:lnTo>
                <a:lnTo>
                  <a:pt x="3358438" y="2463088"/>
                </a:lnTo>
                <a:lnTo>
                  <a:pt x="3358438" y="3517798"/>
                </a:lnTo>
                <a:lnTo>
                  <a:pt x="3005899" y="3524478"/>
                </a:lnTo>
                <a:lnTo>
                  <a:pt x="3000883" y="3172002"/>
                </a:lnTo>
                <a:lnTo>
                  <a:pt x="3353397" y="3165322"/>
                </a:lnTo>
                <a:lnTo>
                  <a:pt x="3358438" y="3517798"/>
                </a:lnTo>
                <a:lnTo>
                  <a:pt x="3358438" y="2463088"/>
                </a:lnTo>
                <a:lnTo>
                  <a:pt x="3357969" y="2429980"/>
                </a:lnTo>
                <a:lnTo>
                  <a:pt x="3710470" y="2423236"/>
                </a:lnTo>
                <a:lnTo>
                  <a:pt x="3715423" y="2775788"/>
                </a:lnTo>
                <a:lnTo>
                  <a:pt x="3715423" y="1714830"/>
                </a:lnTo>
                <a:lnTo>
                  <a:pt x="3715042" y="1687982"/>
                </a:lnTo>
                <a:lnTo>
                  <a:pt x="4067556" y="1681289"/>
                </a:lnTo>
                <a:lnTo>
                  <a:pt x="4072572" y="2033778"/>
                </a:lnTo>
                <a:lnTo>
                  <a:pt x="4072572" y="977353"/>
                </a:lnTo>
                <a:lnTo>
                  <a:pt x="4072128" y="946035"/>
                </a:lnTo>
                <a:lnTo>
                  <a:pt x="4424591" y="939342"/>
                </a:lnTo>
                <a:lnTo>
                  <a:pt x="4429595" y="1291818"/>
                </a:lnTo>
                <a:lnTo>
                  <a:pt x="4429595" y="229133"/>
                </a:lnTo>
                <a:lnTo>
                  <a:pt x="4429239" y="204012"/>
                </a:lnTo>
                <a:lnTo>
                  <a:pt x="4439463" y="203809"/>
                </a:lnTo>
                <a:lnTo>
                  <a:pt x="4439463" y="188798"/>
                </a:lnTo>
                <a:lnTo>
                  <a:pt x="4429023" y="189001"/>
                </a:lnTo>
                <a:lnTo>
                  <a:pt x="4426356" y="0"/>
                </a:lnTo>
                <a:lnTo>
                  <a:pt x="4424375" y="0"/>
                </a:lnTo>
                <a:lnTo>
                  <a:pt x="4424375" y="924331"/>
                </a:lnTo>
                <a:lnTo>
                  <a:pt x="4071912" y="931024"/>
                </a:lnTo>
                <a:lnTo>
                  <a:pt x="4067352" y="610603"/>
                </a:lnTo>
                <a:lnTo>
                  <a:pt x="4067352" y="1666278"/>
                </a:lnTo>
                <a:lnTo>
                  <a:pt x="3714826" y="1672971"/>
                </a:lnTo>
                <a:lnTo>
                  <a:pt x="3710190" y="1347266"/>
                </a:lnTo>
                <a:lnTo>
                  <a:pt x="3710190" y="2408237"/>
                </a:lnTo>
                <a:lnTo>
                  <a:pt x="3357753" y="2414917"/>
                </a:lnTo>
                <a:lnTo>
                  <a:pt x="3353193" y="2089670"/>
                </a:lnTo>
                <a:lnTo>
                  <a:pt x="3353193" y="3150298"/>
                </a:lnTo>
                <a:lnTo>
                  <a:pt x="3000667" y="3156991"/>
                </a:lnTo>
                <a:lnTo>
                  <a:pt x="2995650" y="2804439"/>
                </a:lnTo>
                <a:lnTo>
                  <a:pt x="3348177" y="2797759"/>
                </a:lnTo>
                <a:lnTo>
                  <a:pt x="3353193" y="3150298"/>
                </a:lnTo>
                <a:lnTo>
                  <a:pt x="3353193" y="2089670"/>
                </a:lnTo>
                <a:lnTo>
                  <a:pt x="3352812" y="2062480"/>
                </a:lnTo>
                <a:lnTo>
                  <a:pt x="3705250" y="2055749"/>
                </a:lnTo>
                <a:lnTo>
                  <a:pt x="3710190" y="2408237"/>
                </a:lnTo>
                <a:lnTo>
                  <a:pt x="3710190" y="1347266"/>
                </a:lnTo>
                <a:lnTo>
                  <a:pt x="3709809" y="1320495"/>
                </a:lnTo>
                <a:lnTo>
                  <a:pt x="4062336" y="1313802"/>
                </a:lnTo>
                <a:lnTo>
                  <a:pt x="4067352" y="1666278"/>
                </a:lnTo>
                <a:lnTo>
                  <a:pt x="4067352" y="610603"/>
                </a:lnTo>
                <a:lnTo>
                  <a:pt x="4066895" y="578459"/>
                </a:lnTo>
                <a:lnTo>
                  <a:pt x="4419371" y="571779"/>
                </a:lnTo>
                <a:lnTo>
                  <a:pt x="4424375" y="924331"/>
                </a:lnTo>
                <a:lnTo>
                  <a:pt x="4424375" y="0"/>
                </a:lnTo>
                <a:lnTo>
                  <a:pt x="4421911" y="0"/>
                </a:lnTo>
                <a:lnTo>
                  <a:pt x="4419168" y="0"/>
                </a:lnTo>
                <a:lnTo>
                  <a:pt x="4419168" y="556768"/>
                </a:lnTo>
                <a:lnTo>
                  <a:pt x="4066679" y="563460"/>
                </a:lnTo>
                <a:lnTo>
                  <a:pt x="4062133" y="241566"/>
                </a:lnTo>
                <a:lnTo>
                  <a:pt x="4062133" y="1298803"/>
                </a:lnTo>
                <a:lnTo>
                  <a:pt x="3709593" y="1305483"/>
                </a:lnTo>
                <a:lnTo>
                  <a:pt x="3705047" y="985215"/>
                </a:lnTo>
                <a:lnTo>
                  <a:pt x="3705047" y="2040750"/>
                </a:lnTo>
                <a:lnTo>
                  <a:pt x="3352596" y="2047430"/>
                </a:lnTo>
                <a:lnTo>
                  <a:pt x="3347961" y="1721713"/>
                </a:lnTo>
                <a:lnTo>
                  <a:pt x="3347961" y="2782760"/>
                </a:lnTo>
                <a:lnTo>
                  <a:pt x="2995447" y="2789440"/>
                </a:lnTo>
                <a:lnTo>
                  <a:pt x="2990431" y="2436888"/>
                </a:lnTo>
                <a:lnTo>
                  <a:pt x="3342944" y="2430208"/>
                </a:lnTo>
                <a:lnTo>
                  <a:pt x="3347961" y="2782760"/>
                </a:lnTo>
                <a:lnTo>
                  <a:pt x="3347961" y="1721713"/>
                </a:lnTo>
                <a:lnTo>
                  <a:pt x="3347580" y="1694942"/>
                </a:lnTo>
                <a:lnTo>
                  <a:pt x="3700030" y="1688261"/>
                </a:lnTo>
                <a:lnTo>
                  <a:pt x="3705047" y="2040750"/>
                </a:lnTo>
                <a:lnTo>
                  <a:pt x="3705047" y="985215"/>
                </a:lnTo>
                <a:lnTo>
                  <a:pt x="3704590" y="953008"/>
                </a:lnTo>
                <a:lnTo>
                  <a:pt x="4057116" y="946315"/>
                </a:lnTo>
                <a:lnTo>
                  <a:pt x="4062133" y="1298803"/>
                </a:lnTo>
                <a:lnTo>
                  <a:pt x="4062133" y="241566"/>
                </a:lnTo>
                <a:lnTo>
                  <a:pt x="4061701" y="210985"/>
                </a:lnTo>
                <a:lnTo>
                  <a:pt x="4414164" y="204292"/>
                </a:lnTo>
                <a:lnTo>
                  <a:pt x="4419168" y="556768"/>
                </a:lnTo>
                <a:lnTo>
                  <a:pt x="4419168" y="0"/>
                </a:lnTo>
                <a:lnTo>
                  <a:pt x="4411269" y="0"/>
                </a:lnTo>
                <a:lnTo>
                  <a:pt x="4413948" y="189293"/>
                </a:lnTo>
                <a:lnTo>
                  <a:pt x="4061498" y="195973"/>
                </a:lnTo>
                <a:lnTo>
                  <a:pt x="4058729" y="0"/>
                </a:lnTo>
                <a:lnTo>
                  <a:pt x="4056913" y="0"/>
                </a:lnTo>
                <a:lnTo>
                  <a:pt x="4056913" y="931303"/>
                </a:lnTo>
                <a:lnTo>
                  <a:pt x="3704374" y="937996"/>
                </a:lnTo>
                <a:lnTo>
                  <a:pt x="3699827" y="617651"/>
                </a:lnTo>
                <a:lnTo>
                  <a:pt x="3699827" y="1673250"/>
                </a:lnTo>
                <a:lnTo>
                  <a:pt x="3347377" y="1679930"/>
                </a:lnTo>
                <a:lnTo>
                  <a:pt x="3342729" y="1352562"/>
                </a:lnTo>
                <a:lnTo>
                  <a:pt x="3342729" y="2415197"/>
                </a:lnTo>
                <a:lnTo>
                  <a:pt x="2990215" y="2421877"/>
                </a:lnTo>
                <a:lnTo>
                  <a:pt x="2985693" y="2103399"/>
                </a:lnTo>
                <a:lnTo>
                  <a:pt x="2985693" y="3157270"/>
                </a:lnTo>
                <a:lnTo>
                  <a:pt x="2633078" y="3163951"/>
                </a:lnTo>
                <a:lnTo>
                  <a:pt x="2628125" y="2811399"/>
                </a:lnTo>
                <a:lnTo>
                  <a:pt x="2980664" y="2804718"/>
                </a:lnTo>
                <a:lnTo>
                  <a:pt x="2985693" y="3157270"/>
                </a:lnTo>
                <a:lnTo>
                  <a:pt x="2985693" y="2103399"/>
                </a:lnTo>
                <a:lnTo>
                  <a:pt x="2985211" y="2069401"/>
                </a:lnTo>
                <a:lnTo>
                  <a:pt x="3337801" y="2062721"/>
                </a:lnTo>
                <a:lnTo>
                  <a:pt x="3342729" y="2415197"/>
                </a:lnTo>
                <a:lnTo>
                  <a:pt x="3342729" y="1352562"/>
                </a:lnTo>
                <a:lnTo>
                  <a:pt x="3342373" y="1327505"/>
                </a:lnTo>
                <a:lnTo>
                  <a:pt x="3694811" y="1320774"/>
                </a:lnTo>
                <a:lnTo>
                  <a:pt x="3699827" y="1673250"/>
                </a:lnTo>
                <a:lnTo>
                  <a:pt x="3699827" y="617651"/>
                </a:lnTo>
                <a:lnTo>
                  <a:pt x="3699370" y="585431"/>
                </a:lnTo>
                <a:lnTo>
                  <a:pt x="4051897" y="578751"/>
                </a:lnTo>
                <a:lnTo>
                  <a:pt x="4056913" y="931303"/>
                </a:lnTo>
                <a:lnTo>
                  <a:pt x="4056913" y="0"/>
                </a:lnTo>
                <a:lnTo>
                  <a:pt x="4051681" y="0"/>
                </a:lnTo>
                <a:lnTo>
                  <a:pt x="4051681" y="563753"/>
                </a:lnTo>
                <a:lnTo>
                  <a:pt x="3699154" y="570433"/>
                </a:lnTo>
                <a:lnTo>
                  <a:pt x="3694607" y="248539"/>
                </a:lnTo>
                <a:lnTo>
                  <a:pt x="3694607" y="1305775"/>
                </a:lnTo>
                <a:lnTo>
                  <a:pt x="3342157" y="1312456"/>
                </a:lnTo>
                <a:lnTo>
                  <a:pt x="3337509" y="985862"/>
                </a:lnTo>
                <a:lnTo>
                  <a:pt x="3337509" y="2047722"/>
                </a:lnTo>
                <a:lnTo>
                  <a:pt x="2984995" y="2054402"/>
                </a:lnTo>
                <a:lnTo>
                  <a:pt x="2980448" y="1731670"/>
                </a:lnTo>
                <a:lnTo>
                  <a:pt x="2980448" y="2789720"/>
                </a:lnTo>
                <a:lnTo>
                  <a:pt x="2627922" y="2796400"/>
                </a:lnTo>
                <a:lnTo>
                  <a:pt x="2622905" y="2443848"/>
                </a:lnTo>
                <a:lnTo>
                  <a:pt x="2975419" y="2437168"/>
                </a:lnTo>
                <a:lnTo>
                  <a:pt x="2980448" y="2789720"/>
                </a:lnTo>
                <a:lnTo>
                  <a:pt x="2980448" y="1731670"/>
                </a:lnTo>
                <a:lnTo>
                  <a:pt x="2980029" y="1701914"/>
                </a:lnTo>
                <a:lnTo>
                  <a:pt x="3332543" y="1695234"/>
                </a:lnTo>
                <a:lnTo>
                  <a:pt x="3337509" y="2047722"/>
                </a:lnTo>
                <a:lnTo>
                  <a:pt x="3337509" y="985862"/>
                </a:lnTo>
                <a:lnTo>
                  <a:pt x="3337141" y="959980"/>
                </a:lnTo>
                <a:lnTo>
                  <a:pt x="3689591" y="953300"/>
                </a:lnTo>
                <a:lnTo>
                  <a:pt x="3694607" y="1305775"/>
                </a:lnTo>
                <a:lnTo>
                  <a:pt x="3694607" y="248539"/>
                </a:lnTo>
                <a:lnTo>
                  <a:pt x="3694176" y="217957"/>
                </a:lnTo>
                <a:lnTo>
                  <a:pt x="4046664" y="211277"/>
                </a:lnTo>
                <a:lnTo>
                  <a:pt x="4051681" y="563753"/>
                </a:lnTo>
                <a:lnTo>
                  <a:pt x="4051681" y="0"/>
                </a:lnTo>
                <a:lnTo>
                  <a:pt x="4043680" y="0"/>
                </a:lnTo>
                <a:lnTo>
                  <a:pt x="4046461" y="196265"/>
                </a:lnTo>
                <a:lnTo>
                  <a:pt x="3693960" y="202946"/>
                </a:lnTo>
                <a:lnTo>
                  <a:pt x="3691102" y="0"/>
                </a:lnTo>
                <a:lnTo>
                  <a:pt x="3689375" y="0"/>
                </a:lnTo>
                <a:lnTo>
                  <a:pt x="3689375" y="938288"/>
                </a:lnTo>
                <a:lnTo>
                  <a:pt x="3336925" y="944968"/>
                </a:lnTo>
                <a:lnTo>
                  <a:pt x="3332327" y="621157"/>
                </a:lnTo>
                <a:lnTo>
                  <a:pt x="3332327" y="1680222"/>
                </a:lnTo>
                <a:lnTo>
                  <a:pt x="2979813" y="1686902"/>
                </a:lnTo>
                <a:lnTo>
                  <a:pt x="2975216" y="1361414"/>
                </a:lnTo>
                <a:lnTo>
                  <a:pt x="2975216" y="2422156"/>
                </a:lnTo>
                <a:lnTo>
                  <a:pt x="2622689" y="2428837"/>
                </a:lnTo>
                <a:lnTo>
                  <a:pt x="2617686" y="2076361"/>
                </a:lnTo>
                <a:lnTo>
                  <a:pt x="2970238" y="2069680"/>
                </a:lnTo>
                <a:lnTo>
                  <a:pt x="2975216" y="2422156"/>
                </a:lnTo>
                <a:lnTo>
                  <a:pt x="2975216" y="1361414"/>
                </a:lnTo>
                <a:lnTo>
                  <a:pt x="2974835" y="1334427"/>
                </a:lnTo>
                <a:lnTo>
                  <a:pt x="3327349" y="1327746"/>
                </a:lnTo>
                <a:lnTo>
                  <a:pt x="3332327" y="1680222"/>
                </a:lnTo>
                <a:lnTo>
                  <a:pt x="3332327" y="621157"/>
                </a:lnTo>
                <a:lnTo>
                  <a:pt x="3331921" y="592531"/>
                </a:lnTo>
                <a:lnTo>
                  <a:pt x="3331908" y="592404"/>
                </a:lnTo>
                <a:lnTo>
                  <a:pt x="3684359" y="585724"/>
                </a:lnTo>
                <a:lnTo>
                  <a:pt x="3684371" y="585851"/>
                </a:lnTo>
                <a:lnTo>
                  <a:pt x="3689375" y="938288"/>
                </a:lnTo>
                <a:lnTo>
                  <a:pt x="3689375" y="0"/>
                </a:lnTo>
                <a:lnTo>
                  <a:pt x="3684155" y="0"/>
                </a:lnTo>
                <a:lnTo>
                  <a:pt x="3684155" y="570725"/>
                </a:lnTo>
                <a:lnTo>
                  <a:pt x="3331705" y="577405"/>
                </a:lnTo>
                <a:lnTo>
                  <a:pt x="3327133" y="256984"/>
                </a:lnTo>
                <a:lnTo>
                  <a:pt x="3327133" y="1312735"/>
                </a:lnTo>
                <a:lnTo>
                  <a:pt x="2974619" y="1319415"/>
                </a:lnTo>
                <a:lnTo>
                  <a:pt x="2970022" y="995591"/>
                </a:lnTo>
                <a:lnTo>
                  <a:pt x="2970022" y="2054682"/>
                </a:lnTo>
                <a:lnTo>
                  <a:pt x="2617470" y="2061362"/>
                </a:lnTo>
                <a:lnTo>
                  <a:pt x="2612466" y="1708873"/>
                </a:lnTo>
                <a:lnTo>
                  <a:pt x="2965043" y="1702193"/>
                </a:lnTo>
                <a:lnTo>
                  <a:pt x="2970022" y="2054682"/>
                </a:lnTo>
                <a:lnTo>
                  <a:pt x="2970022" y="995591"/>
                </a:lnTo>
                <a:lnTo>
                  <a:pt x="2969615" y="966952"/>
                </a:lnTo>
                <a:lnTo>
                  <a:pt x="3322129" y="960272"/>
                </a:lnTo>
                <a:lnTo>
                  <a:pt x="3327133" y="1312735"/>
                </a:lnTo>
                <a:lnTo>
                  <a:pt x="3327133" y="256984"/>
                </a:lnTo>
                <a:lnTo>
                  <a:pt x="3326676" y="224929"/>
                </a:lnTo>
                <a:lnTo>
                  <a:pt x="3679126" y="218249"/>
                </a:lnTo>
                <a:lnTo>
                  <a:pt x="3684155" y="570725"/>
                </a:lnTo>
                <a:lnTo>
                  <a:pt x="3684155" y="0"/>
                </a:lnTo>
                <a:lnTo>
                  <a:pt x="3676015" y="0"/>
                </a:lnTo>
                <a:lnTo>
                  <a:pt x="3678910" y="203238"/>
                </a:lnTo>
                <a:lnTo>
                  <a:pt x="3326460" y="209918"/>
                </a:lnTo>
                <a:lnTo>
                  <a:pt x="3323475" y="0"/>
                </a:lnTo>
                <a:lnTo>
                  <a:pt x="3321913" y="0"/>
                </a:lnTo>
                <a:lnTo>
                  <a:pt x="3321913" y="945261"/>
                </a:lnTo>
                <a:lnTo>
                  <a:pt x="2969399" y="951941"/>
                </a:lnTo>
                <a:lnTo>
                  <a:pt x="2964840" y="631520"/>
                </a:lnTo>
                <a:lnTo>
                  <a:pt x="2964840" y="1687195"/>
                </a:lnTo>
                <a:lnTo>
                  <a:pt x="2612250" y="1693875"/>
                </a:lnTo>
                <a:lnTo>
                  <a:pt x="2607233" y="1341386"/>
                </a:lnTo>
                <a:lnTo>
                  <a:pt x="2959824" y="1334706"/>
                </a:lnTo>
                <a:lnTo>
                  <a:pt x="2964840" y="1687195"/>
                </a:lnTo>
                <a:lnTo>
                  <a:pt x="2964840" y="631520"/>
                </a:lnTo>
                <a:lnTo>
                  <a:pt x="2964383" y="599376"/>
                </a:lnTo>
                <a:lnTo>
                  <a:pt x="3316909" y="592696"/>
                </a:lnTo>
                <a:lnTo>
                  <a:pt x="3321913" y="945261"/>
                </a:lnTo>
                <a:lnTo>
                  <a:pt x="3321913" y="0"/>
                </a:lnTo>
                <a:lnTo>
                  <a:pt x="3316694" y="0"/>
                </a:lnTo>
                <a:lnTo>
                  <a:pt x="3316694" y="577697"/>
                </a:lnTo>
                <a:lnTo>
                  <a:pt x="2964167" y="584377"/>
                </a:lnTo>
                <a:lnTo>
                  <a:pt x="2959620" y="262483"/>
                </a:lnTo>
                <a:lnTo>
                  <a:pt x="2959620" y="1319707"/>
                </a:lnTo>
                <a:lnTo>
                  <a:pt x="2607018" y="1326388"/>
                </a:lnTo>
                <a:lnTo>
                  <a:pt x="2602471" y="1006132"/>
                </a:lnTo>
                <a:lnTo>
                  <a:pt x="2602471" y="2061641"/>
                </a:lnTo>
                <a:lnTo>
                  <a:pt x="2251760" y="2068283"/>
                </a:lnTo>
                <a:lnTo>
                  <a:pt x="2250021" y="2068334"/>
                </a:lnTo>
                <a:lnTo>
                  <a:pt x="2249919" y="2059660"/>
                </a:lnTo>
                <a:lnTo>
                  <a:pt x="2245017" y="1715833"/>
                </a:lnTo>
                <a:lnTo>
                  <a:pt x="2597454" y="1709153"/>
                </a:lnTo>
                <a:lnTo>
                  <a:pt x="2602471" y="2061641"/>
                </a:lnTo>
                <a:lnTo>
                  <a:pt x="2602471" y="1006132"/>
                </a:lnTo>
                <a:lnTo>
                  <a:pt x="2602014" y="973924"/>
                </a:lnTo>
                <a:lnTo>
                  <a:pt x="2954604" y="967244"/>
                </a:lnTo>
                <a:lnTo>
                  <a:pt x="2959620" y="1319707"/>
                </a:lnTo>
                <a:lnTo>
                  <a:pt x="2959620" y="262483"/>
                </a:lnTo>
                <a:lnTo>
                  <a:pt x="2959189" y="231902"/>
                </a:lnTo>
                <a:lnTo>
                  <a:pt x="3311715" y="225221"/>
                </a:lnTo>
                <a:lnTo>
                  <a:pt x="3316694" y="577697"/>
                </a:lnTo>
                <a:lnTo>
                  <a:pt x="3316694" y="0"/>
                </a:lnTo>
                <a:lnTo>
                  <a:pt x="3308540" y="0"/>
                </a:lnTo>
                <a:lnTo>
                  <a:pt x="3311499" y="210210"/>
                </a:lnTo>
                <a:lnTo>
                  <a:pt x="2958985" y="216890"/>
                </a:lnTo>
                <a:lnTo>
                  <a:pt x="2955925" y="0"/>
                </a:lnTo>
                <a:lnTo>
                  <a:pt x="2954401" y="0"/>
                </a:lnTo>
                <a:lnTo>
                  <a:pt x="2954401" y="952233"/>
                </a:lnTo>
                <a:lnTo>
                  <a:pt x="2601798" y="958913"/>
                </a:lnTo>
                <a:lnTo>
                  <a:pt x="2597239" y="637679"/>
                </a:lnTo>
                <a:lnTo>
                  <a:pt x="2597239" y="1694154"/>
                </a:lnTo>
                <a:lnTo>
                  <a:pt x="2244814" y="1700834"/>
                </a:lnTo>
                <a:lnTo>
                  <a:pt x="2244712" y="1693697"/>
                </a:lnTo>
                <a:lnTo>
                  <a:pt x="2244712" y="2036305"/>
                </a:lnTo>
                <a:lnTo>
                  <a:pt x="2242134" y="2024748"/>
                </a:lnTo>
                <a:lnTo>
                  <a:pt x="2244712" y="2036305"/>
                </a:lnTo>
                <a:lnTo>
                  <a:pt x="2244712" y="1693697"/>
                </a:lnTo>
                <a:lnTo>
                  <a:pt x="2239797" y="1348346"/>
                </a:lnTo>
                <a:lnTo>
                  <a:pt x="2592222" y="1341666"/>
                </a:lnTo>
                <a:lnTo>
                  <a:pt x="2597239" y="1694154"/>
                </a:lnTo>
                <a:lnTo>
                  <a:pt x="2597239" y="637679"/>
                </a:lnTo>
                <a:lnTo>
                  <a:pt x="2596794" y="606348"/>
                </a:lnTo>
                <a:lnTo>
                  <a:pt x="2949384" y="599668"/>
                </a:lnTo>
                <a:lnTo>
                  <a:pt x="2954401" y="952233"/>
                </a:lnTo>
                <a:lnTo>
                  <a:pt x="2954401" y="0"/>
                </a:lnTo>
                <a:lnTo>
                  <a:pt x="2949168" y="0"/>
                </a:lnTo>
                <a:lnTo>
                  <a:pt x="2949168" y="584669"/>
                </a:lnTo>
                <a:lnTo>
                  <a:pt x="2596578" y="591350"/>
                </a:lnTo>
                <a:lnTo>
                  <a:pt x="2592019" y="268554"/>
                </a:lnTo>
                <a:lnTo>
                  <a:pt x="2592019" y="1326667"/>
                </a:lnTo>
                <a:lnTo>
                  <a:pt x="2239581" y="1333347"/>
                </a:lnTo>
                <a:lnTo>
                  <a:pt x="2234565" y="980884"/>
                </a:lnTo>
                <a:lnTo>
                  <a:pt x="2587002" y="974204"/>
                </a:lnTo>
                <a:lnTo>
                  <a:pt x="2592019" y="1326667"/>
                </a:lnTo>
                <a:lnTo>
                  <a:pt x="2592019" y="268554"/>
                </a:lnTo>
                <a:lnTo>
                  <a:pt x="2591600" y="238874"/>
                </a:lnTo>
                <a:lnTo>
                  <a:pt x="2944152" y="232194"/>
                </a:lnTo>
                <a:lnTo>
                  <a:pt x="2949168" y="584669"/>
                </a:lnTo>
                <a:lnTo>
                  <a:pt x="2949168" y="0"/>
                </a:lnTo>
                <a:lnTo>
                  <a:pt x="2940837" y="0"/>
                </a:lnTo>
                <a:lnTo>
                  <a:pt x="2943936" y="217182"/>
                </a:lnTo>
                <a:lnTo>
                  <a:pt x="2591384" y="223862"/>
                </a:lnTo>
                <a:lnTo>
                  <a:pt x="2588222" y="0"/>
                </a:lnTo>
                <a:lnTo>
                  <a:pt x="2586799" y="0"/>
                </a:lnTo>
                <a:lnTo>
                  <a:pt x="2586799" y="959192"/>
                </a:lnTo>
                <a:lnTo>
                  <a:pt x="2234349" y="965873"/>
                </a:lnTo>
                <a:lnTo>
                  <a:pt x="2229332" y="613321"/>
                </a:lnTo>
                <a:lnTo>
                  <a:pt x="2581783" y="606640"/>
                </a:lnTo>
                <a:lnTo>
                  <a:pt x="2586799" y="959192"/>
                </a:lnTo>
                <a:lnTo>
                  <a:pt x="2586799" y="0"/>
                </a:lnTo>
                <a:lnTo>
                  <a:pt x="2581579" y="0"/>
                </a:lnTo>
                <a:lnTo>
                  <a:pt x="2581579" y="591642"/>
                </a:lnTo>
                <a:lnTo>
                  <a:pt x="2229129" y="598322"/>
                </a:lnTo>
                <a:lnTo>
                  <a:pt x="2224532" y="275297"/>
                </a:lnTo>
                <a:lnTo>
                  <a:pt x="2224532" y="1333627"/>
                </a:lnTo>
                <a:lnTo>
                  <a:pt x="1906803" y="1339646"/>
                </a:lnTo>
                <a:lnTo>
                  <a:pt x="1872081" y="1340307"/>
                </a:lnTo>
                <a:lnTo>
                  <a:pt x="1871459" y="1302270"/>
                </a:lnTo>
                <a:lnTo>
                  <a:pt x="1867001" y="987844"/>
                </a:lnTo>
                <a:lnTo>
                  <a:pt x="2219502" y="981163"/>
                </a:lnTo>
                <a:lnTo>
                  <a:pt x="2224532" y="1333627"/>
                </a:lnTo>
                <a:lnTo>
                  <a:pt x="2224532" y="275297"/>
                </a:lnTo>
                <a:lnTo>
                  <a:pt x="2224113" y="245846"/>
                </a:lnTo>
                <a:lnTo>
                  <a:pt x="2576550" y="239166"/>
                </a:lnTo>
                <a:lnTo>
                  <a:pt x="2581579" y="591642"/>
                </a:lnTo>
                <a:lnTo>
                  <a:pt x="2581579" y="0"/>
                </a:lnTo>
                <a:lnTo>
                  <a:pt x="2573147" y="0"/>
                </a:lnTo>
                <a:lnTo>
                  <a:pt x="2576334" y="224155"/>
                </a:lnTo>
                <a:lnTo>
                  <a:pt x="2223897" y="230835"/>
                </a:lnTo>
                <a:lnTo>
                  <a:pt x="2220620" y="0"/>
                </a:lnTo>
                <a:lnTo>
                  <a:pt x="2219299" y="0"/>
                </a:lnTo>
                <a:lnTo>
                  <a:pt x="2219299" y="966152"/>
                </a:lnTo>
                <a:lnTo>
                  <a:pt x="1866785" y="972832"/>
                </a:lnTo>
                <a:lnTo>
                  <a:pt x="1861794" y="620293"/>
                </a:lnTo>
                <a:lnTo>
                  <a:pt x="2214270" y="613613"/>
                </a:lnTo>
                <a:lnTo>
                  <a:pt x="2219299" y="966152"/>
                </a:lnTo>
                <a:lnTo>
                  <a:pt x="2219299" y="0"/>
                </a:lnTo>
                <a:lnTo>
                  <a:pt x="2214067" y="0"/>
                </a:lnTo>
                <a:lnTo>
                  <a:pt x="2214067" y="598601"/>
                </a:lnTo>
                <a:lnTo>
                  <a:pt x="1861578" y="605282"/>
                </a:lnTo>
                <a:lnTo>
                  <a:pt x="1856587" y="252806"/>
                </a:lnTo>
                <a:lnTo>
                  <a:pt x="2209038" y="246126"/>
                </a:lnTo>
                <a:lnTo>
                  <a:pt x="2214067" y="598601"/>
                </a:lnTo>
                <a:lnTo>
                  <a:pt x="2214067" y="0"/>
                </a:lnTo>
                <a:lnTo>
                  <a:pt x="2205545" y="0"/>
                </a:lnTo>
                <a:lnTo>
                  <a:pt x="2208834" y="231127"/>
                </a:lnTo>
                <a:lnTo>
                  <a:pt x="1856371" y="237807"/>
                </a:lnTo>
                <a:lnTo>
                  <a:pt x="1853006" y="0"/>
                </a:lnTo>
                <a:lnTo>
                  <a:pt x="1851761" y="0"/>
                </a:lnTo>
                <a:lnTo>
                  <a:pt x="1851761" y="973112"/>
                </a:lnTo>
                <a:lnTo>
                  <a:pt x="1499298" y="979792"/>
                </a:lnTo>
                <a:lnTo>
                  <a:pt x="1494282" y="627265"/>
                </a:lnTo>
                <a:lnTo>
                  <a:pt x="1846745" y="620585"/>
                </a:lnTo>
                <a:lnTo>
                  <a:pt x="1851761" y="973112"/>
                </a:lnTo>
                <a:lnTo>
                  <a:pt x="1851761" y="0"/>
                </a:lnTo>
                <a:lnTo>
                  <a:pt x="1846529" y="0"/>
                </a:lnTo>
                <a:lnTo>
                  <a:pt x="1846529" y="605561"/>
                </a:lnTo>
                <a:lnTo>
                  <a:pt x="1494066" y="612241"/>
                </a:lnTo>
                <a:lnTo>
                  <a:pt x="1489049" y="259765"/>
                </a:lnTo>
                <a:lnTo>
                  <a:pt x="1841512" y="253085"/>
                </a:lnTo>
                <a:lnTo>
                  <a:pt x="1846529" y="605561"/>
                </a:lnTo>
                <a:lnTo>
                  <a:pt x="1846529" y="0"/>
                </a:lnTo>
                <a:lnTo>
                  <a:pt x="1837918" y="0"/>
                </a:lnTo>
                <a:lnTo>
                  <a:pt x="1841296" y="238099"/>
                </a:lnTo>
                <a:lnTo>
                  <a:pt x="1488833" y="244779"/>
                </a:lnTo>
                <a:lnTo>
                  <a:pt x="1485417" y="0"/>
                </a:lnTo>
                <a:lnTo>
                  <a:pt x="1484299" y="0"/>
                </a:lnTo>
                <a:lnTo>
                  <a:pt x="1484299" y="980084"/>
                </a:lnTo>
                <a:lnTo>
                  <a:pt x="1138796" y="986624"/>
                </a:lnTo>
                <a:lnTo>
                  <a:pt x="1138542" y="986561"/>
                </a:lnTo>
                <a:lnTo>
                  <a:pt x="1131760" y="986688"/>
                </a:lnTo>
                <a:lnTo>
                  <a:pt x="1131735" y="985139"/>
                </a:lnTo>
                <a:lnTo>
                  <a:pt x="1126820" y="634225"/>
                </a:lnTo>
                <a:lnTo>
                  <a:pt x="1479270" y="627545"/>
                </a:lnTo>
                <a:lnTo>
                  <a:pt x="1484299" y="980084"/>
                </a:lnTo>
                <a:lnTo>
                  <a:pt x="1484299" y="0"/>
                </a:lnTo>
                <a:lnTo>
                  <a:pt x="1479067" y="0"/>
                </a:lnTo>
                <a:lnTo>
                  <a:pt x="1479067" y="612521"/>
                </a:lnTo>
                <a:lnTo>
                  <a:pt x="1126604" y="619201"/>
                </a:lnTo>
                <a:lnTo>
                  <a:pt x="1121613" y="266725"/>
                </a:lnTo>
                <a:lnTo>
                  <a:pt x="1474038" y="260045"/>
                </a:lnTo>
                <a:lnTo>
                  <a:pt x="1479067" y="612521"/>
                </a:lnTo>
                <a:lnTo>
                  <a:pt x="1479067" y="0"/>
                </a:lnTo>
                <a:lnTo>
                  <a:pt x="1470342" y="0"/>
                </a:lnTo>
                <a:lnTo>
                  <a:pt x="1473822" y="245059"/>
                </a:lnTo>
                <a:lnTo>
                  <a:pt x="1121321" y="251739"/>
                </a:lnTo>
                <a:lnTo>
                  <a:pt x="1117803" y="0"/>
                </a:lnTo>
                <a:lnTo>
                  <a:pt x="1111529" y="0"/>
                </a:lnTo>
                <a:lnTo>
                  <a:pt x="1111529" y="619480"/>
                </a:lnTo>
                <a:lnTo>
                  <a:pt x="759040" y="626160"/>
                </a:lnTo>
                <a:lnTo>
                  <a:pt x="753999" y="273685"/>
                </a:lnTo>
                <a:lnTo>
                  <a:pt x="1106601" y="267004"/>
                </a:lnTo>
                <a:lnTo>
                  <a:pt x="1111529" y="619480"/>
                </a:lnTo>
                <a:lnTo>
                  <a:pt x="1111529" y="0"/>
                </a:lnTo>
                <a:lnTo>
                  <a:pt x="1102842" y="0"/>
                </a:lnTo>
                <a:lnTo>
                  <a:pt x="1106322" y="251993"/>
                </a:lnTo>
                <a:lnTo>
                  <a:pt x="753795" y="258699"/>
                </a:lnTo>
                <a:lnTo>
                  <a:pt x="750176" y="0"/>
                </a:lnTo>
                <a:lnTo>
                  <a:pt x="735139" y="0"/>
                </a:lnTo>
                <a:lnTo>
                  <a:pt x="738809" y="258978"/>
                </a:lnTo>
                <a:lnTo>
                  <a:pt x="386372" y="265658"/>
                </a:lnTo>
                <a:lnTo>
                  <a:pt x="382638" y="0"/>
                </a:lnTo>
                <a:lnTo>
                  <a:pt x="367563" y="0"/>
                </a:lnTo>
                <a:lnTo>
                  <a:pt x="371360" y="265938"/>
                </a:lnTo>
                <a:lnTo>
                  <a:pt x="312077" y="267055"/>
                </a:lnTo>
                <a:lnTo>
                  <a:pt x="320255" y="281901"/>
                </a:lnTo>
                <a:lnTo>
                  <a:pt x="371576" y="280936"/>
                </a:lnTo>
                <a:lnTo>
                  <a:pt x="373189" y="392963"/>
                </a:lnTo>
                <a:lnTo>
                  <a:pt x="385381" y="421500"/>
                </a:lnTo>
                <a:lnTo>
                  <a:pt x="385749" y="422109"/>
                </a:lnTo>
                <a:lnTo>
                  <a:pt x="385965" y="422884"/>
                </a:lnTo>
                <a:lnTo>
                  <a:pt x="388137" y="427964"/>
                </a:lnTo>
                <a:lnTo>
                  <a:pt x="388670" y="429247"/>
                </a:lnTo>
                <a:lnTo>
                  <a:pt x="388670" y="429107"/>
                </a:lnTo>
                <a:lnTo>
                  <a:pt x="386575" y="280644"/>
                </a:lnTo>
                <a:lnTo>
                  <a:pt x="739025" y="273964"/>
                </a:lnTo>
                <a:lnTo>
                  <a:pt x="744016" y="626452"/>
                </a:lnTo>
                <a:lnTo>
                  <a:pt x="486397" y="631329"/>
                </a:lnTo>
                <a:lnTo>
                  <a:pt x="481317" y="631431"/>
                </a:lnTo>
                <a:lnTo>
                  <a:pt x="477507" y="631507"/>
                </a:lnTo>
                <a:lnTo>
                  <a:pt x="477583" y="634987"/>
                </a:lnTo>
                <a:lnTo>
                  <a:pt x="481380" y="634923"/>
                </a:lnTo>
                <a:lnTo>
                  <a:pt x="481533" y="642848"/>
                </a:lnTo>
                <a:lnTo>
                  <a:pt x="486613" y="642747"/>
                </a:lnTo>
                <a:lnTo>
                  <a:pt x="486689" y="646341"/>
                </a:lnTo>
                <a:lnTo>
                  <a:pt x="744232" y="641464"/>
                </a:lnTo>
                <a:lnTo>
                  <a:pt x="747395" y="863625"/>
                </a:lnTo>
                <a:lnTo>
                  <a:pt x="762533" y="870597"/>
                </a:lnTo>
                <a:lnTo>
                  <a:pt x="759256" y="641184"/>
                </a:lnTo>
                <a:lnTo>
                  <a:pt x="1111745" y="634504"/>
                </a:lnTo>
                <a:lnTo>
                  <a:pt x="1116723" y="981697"/>
                </a:lnTo>
                <a:lnTo>
                  <a:pt x="1116698" y="986967"/>
                </a:lnTo>
                <a:lnTo>
                  <a:pt x="1116977" y="1001979"/>
                </a:lnTo>
                <a:lnTo>
                  <a:pt x="1201229" y="1000391"/>
                </a:lnTo>
                <a:lnTo>
                  <a:pt x="1201496" y="1000442"/>
                </a:lnTo>
                <a:lnTo>
                  <a:pt x="1484515" y="995083"/>
                </a:lnTo>
                <a:lnTo>
                  <a:pt x="1485620" y="1072349"/>
                </a:lnTo>
                <a:lnTo>
                  <a:pt x="1500720" y="1077290"/>
                </a:lnTo>
                <a:lnTo>
                  <a:pt x="1499514" y="994803"/>
                </a:lnTo>
                <a:lnTo>
                  <a:pt x="1851977" y="988123"/>
                </a:lnTo>
                <a:lnTo>
                  <a:pt x="1856232" y="1287132"/>
                </a:lnTo>
                <a:lnTo>
                  <a:pt x="1857032" y="1340586"/>
                </a:lnTo>
                <a:lnTo>
                  <a:pt x="1857260" y="1355598"/>
                </a:lnTo>
                <a:lnTo>
                  <a:pt x="1872259" y="1355318"/>
                </a:lnTo>
                <a:lnTo>
                  <a:pt x="1919935" y="1354404"/>
                </a:lnTo>
                <a:lnTo>
                  <a:pt x="2224735" y="1348625"/>
                </a:lnTo>
                <a:lnTo>
                  <a:pt x="2229751" y="1701114"/>
                </a:lnTo>
                <a:lnTo>
                  <a:pt x="2144039" y="1702739"/>
                </a:lnTo>
                <a:lnTo>
                  <a:pt x="2142769" y="1702765"/>
                </a:lnTo>
                <a:lnTo>
                  <a:pt x="2137689" y="1702854"/>
                </a:lnTo>
                <a:lnTo>
                  <a:pt x="2137778" y="1707565"/>
                </a:lnTo>
                <a:lnTo>
                  <a:pt x="2142858" y="1707464"/>
                </a:lnTo>
                <a:lnTo>
                  <a:pt x="2143010" y="1715312"/>
                </a:lnTo>
                <a:lnTo>
                  <a:pt x="2144280" y="1715287"/>
                </a:lnTo>
                <a:lnTo>
                  <a:pt x="2144331" y="1717738"/>
                </a:lnTo>
                <a:lnTo>
                  <a:pt x="2229967" y="1716125"/>
                </a:lnTo>
                <a:lnTo>
                  <a:pt x="2233879" y="1990140"/>
                </a:lnTo>
                <a:lnTo>
                  <a:pt x="2234996" y="2068601"/>
                </a:lnTo>
                <a:lnTo>
                  <a:pt x="2235225" y="2083600"/>
                </a:lnTo>
                <a:lnTo>
                  <a:pt x="2250300" y="2083320"/>
                </a:lnTo>
                <a:lnTo>
                  <a:pt x="2254770" y="2083231"/>
                </a:lnTo>
                <a:lnTo>
                  <a:pt x="2602674" y="2076640"/>
                </a:lnTo>
                <a:lnTo>
                  <a:pt x="2607691" y="2429129"/>
                </a:lnTo>
                <a:lnTo>
                  <a:pt x="2304300" y="2434869"/>
                </a:lnTo>
                <a:lnTo>
                  <a:pt x="2305570" y="2449855"/>
                </a:lnTo>
                <a:lnTo>
                  <a:pt x="2607894" y="2444127"/>
                </a:lnTo>
                <a:lnTo>
                  <a:pt x="2612910" y="2796679"/>
                </a:lnTo>
                <a:lnTo>
                  <a:pt x="2337892" y="2801899"/>
                </a:lnTo>
                <a:lnTo>
                  <a:pt x="2337892" y="2816072"/>
                </a:lnTo>
                <a:lnTo>
                  <a:pt x="2337244" y="2813100"/>
                </a:lnTo>
                <a:lnTo>
                  <a:pt x="2337828" y="2813100"/>
                </a:lnTo>
                <a:lnTo>
                  <a:pt x="2337892" y="2816072"/>
                </a:lnTo>
                <a:lnTo>
                  <a:pt x="2337892" y="2801899"/>
                </a:lnTo>
                <a:lnTo>
                  <a:pt x="2337638" y="2801899"/>
                </a:lnTo>
                <a:lnTo>
                  <a:pt x="2336508" y="2801924"/>
                </a:lnTo>
                <a:lnTo>
                  <a:pt x="2336508" y="2809684"/>
                </a:lnTo>
                <a:lnTo>
                  <a:pt x="2335784" y="2806331"/>
                </a:lnTo>
                <a:lnTo>
                  <a:pt x="2336444" y="2806306"/>
                </a:lnTo>
                <a:lnTo>
                  <a:pt x="2336508" y="2809684"/>
                </a:lnTo>
                <a:lnTo>
                  <a:pt x="2336508" y="2801924"/>
                </a:lnTo>
                <a:lnTo>
                  <a:pt x="2336368" y="2801924"/>
                </a:lnTo>
                <a:lnTo>
                  <a:pt x="2335098" y="2801950"/>
                </a:lnTo>
                <a:lnTo>
                  <a:pt x="2335111" y="2803182"/>
                </a:lnTo>
                <a:lnTo>
                  <a:pt x="2334857" y="2801950"/>
                </a:lnTo>
                <a:lnTo>
                  <a:pt x="2335111" y="2803271"/>
                </a:lnTo>
                <a:lnTo>
                  <a:pt x="2335174" y="2806331"/>
                </a:lnTo>
                <a:lnTo>
                  <a:pt x="2335733" y="2806331"/>
                </a:lnTo>
                <a:lnTo>
                  <a:pt x="2336520" y="2810243"/>
                </a:lnTo>
                <a:lnTo>
                  <a:pt x="2336584" y="2813113"/>
                </a:lnTo>
                <a:lnTo>
                  <a:pt x="2337143" y="2813113"/>
                </a:lnTo>
                <a:lnTo>
                  <a:pt x="2337892" y="2816174"/>
                </a:lnTo>
                <a:lnTo>
                  <a:pt x="2337917" y="2816898"/>
                </a:lnTo>
                <a:lnTo>
                  <a:pt x="2338070" y="2816898"/>
                </a:lnTo>
                <a:lnTo>
                  <a:pt x="2613126" y="2811691"/>
                </a:lnTo>
                <a:lnTo>
                  <a:pt x="2618054" y="3164243"/>
                </a:lnTo>
                <a:lnTo>
                  <a:pt x="2545270" y="3165614"/>
                </a:lnTo>
                <a:lnTo>
                  <a:pt x="2558478" y="3180384"/>
                </a:lnTo>
                <a:lnTo>
                  <a:pt x="2618295" y="3179254"/>
                </a:lnTo>
                <a:lnTo>
                  <a:pt x="2619337" y="3246107"/>
                </a:lnTo>
                <a:lnTo>
                  <a:pt x="2634589" y="3262020"/>
                </a:lnTo>
                <a:lnTo>
                  <a:pt x="2633307" y="3178975"/>
                </a:lnTo>
                <a:lnTo>
                  <a:pt x="2985897" y="3172295"/>
                </a:lnTo>
                <a:lnTo>
                  <a:pt x="2990926" y="3524758"/>
                </a:lnTo>
                <a:lnTo>
                  <a:pt x="2913634" y="3526218"/>
                </a:lnTo>
                <a:lnTo>
                  <a:pt x="2930728" y="3540912"/>
                </a:lnTo>
                <a:lnTo>
                  <a:pt x="2991142" y="3539769"/>
                </a:lnTo>
                <a:lnTo>
                  <a:pt x="2991891" y="3592042"/>
                </a:lnTo>
                <a:lnTo>
                  <a:pt x="3007055" y="3604247"/>
                </a:lnTo>
                <a:lnTo>
                  <a:pt x="3006115" y="3539490"/>
                </a:lnTo>
                <a:lnTo>
                  <a:pt x="3358654" y="3532809"/>
                </a:lnTo>
                <a:lnTo>
                  <a:pt x="3363404" y="3865308"/>
                </a:lnTo>
                <a:lnTo>
                  <a:pt x="3378530" y="3875290"/>
                </a:lnTo>
                <a:lnTo>
                  <a:pt x="3373564" y="3532530"/>
                </a:lnTo>
                <a:lnTo>
                  <a:pt x="3726103" y="3525850"/>
                </a:lnTo>
                <a:lnTo>
                  <a:pt x="3731120" y="3878389"/>
                </a:lnTo>
                <a:lnTo>
                  <a:pt x="3392970" y="3884790"/>
                </a:lnTo>
                <a:lnTo>
                  <a:pt x="3378708" y="3884993"/>
                </a:lnTo>
                <a:lnTo>
                  <a:pt x="3378530" y="3875290"/>
                </a:lnTo>
                <a:lnTo>
                  <a:pt x="3373437" y="3872039"/>
                </a:lnTo>
                <a:lnTo>
                  <a:pt x="3363328" y="3865384"/>
                </a:lnTo>
                <a:lnTo>
                  <a:pt x="3363569" y="3885349"/>
                </a:lnTo>
                <a:lnTo>
                  <a:pt x="3363849" y="3900347"/>
                </a:lnTo>
                <a:lnTo>
                  <a:pt x="3379000" y="3900068"/>
                </a:lnTo>
                <a:lnTo>
                  <a:pt x="3415106" y="3899319"/>
                </a:lnTo>
                <a:lnTo>
                  <a:pt x="3731336" y="3893401"/>
                </a:lnTo>
                <a:lnTo>
                  <a:pt x="3734181" y="4092524"/>
                </a:lnTo>
                <a:lnTo>
                  <a:pt x="3749294" y="4101515"/>
                </a:lnTo>
                <a:lnTo>
                  <a:pt x="3746322" y="3893108"/>
                </a:lnTo>
                <a:lnTo>
                  <a:pt x="4098887" y="3886428"/>
                </a:lnTo>
                <a:lnTo>
                  <a:pt x="4103890" y="4238904"/>
                </a:lnTo>
                <a:lnTo>
                  <a:pt x="3966286" y="4241508"/>
                </a:lnTo>
                <a:lnTo>
                  <a:pt x="3986390" y="4256138"/>
                </a:lnTo>
                <a:lnTo>
                  <a:pt x="4104106" y="4253916"/>
                </a:lnTo>
                <a:lnTo>
                  <a:pt x="4105516" y="4352595"/>
                </a:lnTo>
                <a:lnTo>
                  <a:pt x="4120654" y="4366552"/>
                </a:lnTo>
                <a:lnTo>
                  <a:pt x="4119041" y="4253623"/>
                </a:lnTo>
                <a:lnTo>
                  <a:pt x="4439463" y="4247540"/>
                </a:lnTo>
                <a:lnTo>
                  <a:pt x="4439463" y="4232529"/>
                </a:lnTo>
                <a:lnTo>
                  <a:pt x="4118838" y="4238625"/>
                </a:lnTo>
                <a:lnTo>
                  <a:pt x="4113834" y="3886149"/>
                </a:lnTo>
                <a:lnTo>
                  <a:pt x="4439463" y="3879964"/>
                </a:lnTo>
                <a:lnTo>
                  <a:pt x="4439463" y="3864953"/>
                </a:lnTo>
                <a:lnTo>
                  <a:pt x="4113631" y="3871137"/>
                </a:lnTo>
                <a:lnTo>
                  <a:pt x="4108615" y="3518585"/>
                </a:lnTo>
                <a:lnTo>
                  <a:pt x="4439463" y="3512299"/>
                </a:lnTo>
                <a:lnTo>
                  <a:pt x="4439463" y="3497288"/>
                </a:lnTo>
                <a:lnTo>
                  <a:pt x="4108399" y="3503574"/>
                </a:lnTo>
                <a:lnTo>
                  <a:pt x="4103382" y="3151098"/>
                </a:lnTo>
                <a:lnTo>
                  <a:pt x="4439463" y="3144710"/>
                </a:lnTo>
                <a:lnTo>
                  <a:pt x="4439463" y="3129699"/>
                </a:lnTo>
                <a:lnTo>
                  <a:pt x="4103179" y="3136087"/>
                </a:lnTo>
                <a:lnTo>
                  <a:pt x="4098683" y="2815259"/>
                </a:lnTo>
                <a:lnTo>
                  <a:pt x="4098683" y="3871417"/>
                </a:lnTo>
                <a:lnTo>
                  <a:pt x="3746106" y="3878097"/>
                </a:lnTo>
                <a:lnTo>
                  <a:pt x="3741077" y="3525558"/>
                </a:lnTo>
                <a:lnTo>
                  <a:pt x="4093667" y="3518865"/>
                </a:lnTo>
                <a:lnTo>
                  <a:pt x="4098683" y="3871417"/>
                </a:lnTo>
                <a:lnTo>
                  <a:pt x="4098683" y="2815259"/>
                </a:lnTo>
                <a:lnTo>
                  <a:pt x="4098239" y="2783535"/>
                </a:lnTo>
                <a:lnTo>
                  <a:pt x="4439399" y="2777058"/>
                </a:lnTo>
                <a:lnTo>
                  <a:pt x="4439107" y="2762046"/>
                </a:lnTo>
                <a:lnTo>
                  <a:pt x="4097959" y="2768523"/>
                </a:lnTo>
                <a:lnTo>
                  <a:pt x="4093464" y="2450236"/>
                </a:lnTo>
                <a:lnTo>
                  <a:pt x="4093464" y="3503866"/>
                </a:lnTo>
                <a:lnTo>
                  <a:pt x="3740874" y="3510546"/>
                </a:lnTo>
                <a:lnTo>
                  <a:pt x="3735857" y="3158071"/>
                </a:lnTo>
                <a:lnTo>
                  <a:pt x="4088447" y="3151378"/>
                </a:lnTo>
                <a:lnTo>
                  <a:pt x="4093464" y="3503866"/>
                </a:lnTo>
                <a:lnTo>
                  <a:pt x="4093464" y="2450236"/>
                </a:lnTo>
                <a:lnTo>
                  <a:pt x="4092981" y="2415971"/>
                </a:lnTo>
                <a:lnTo>
                  <a:pt x="4439463" y="2409393"/>
                </a:lnTo>
                <a:lnTo>
                  <a:pt x="4439463" y="2394394"/>
                </a:lnTo>
                <a:lnTo>
                  <a:pt x="4092765" y="2400985"/>
                </a:lnTo>
                <a:lnTo>
                  <a:pt x="4088244" y="2080869"/>
                </a:lnTo>
                <a:lnTo>
                  <a:pt x="4088244" y="3136366"/>
                </a:lnTo>
                <a:lnTo>
                  <a:pt x="3735654" y="3143059"/>
                </a:lnTo>
                <a:lnTo>
                  <a:pt x="3730637" y="2790507"/>
                </a:lnTo>
                <a:lnTo>
                  <a:pt x="4083240" y="2783827"/>
                </a:lnTo>
                <a:lnTo>
                  <a:pt x="4088244" y="3136366"/>
                </a:lnTo>
                <a:lnTo>
                  <a:pt x="4088244" y="2080869"/>
                </a:lnTo>
                <a:lnTo>
                  <a:pt x="4087787" y="2048497"/>
                </a:lnTo>
                <a:lnTo>
                  <a:pt x="4439463" y="2041817"/>
                </a:lnTo>
                <a:lnTo>
                  <a:pt x="4439463" y="2026805"/>
                </a:lnTo>
                <a:lnTo>
                  <a:pt x="4087571" y="2033485"/>
                </a:lnTo>
                <a:lnTo>
                  <a:pt x="4082948" y="1707857"/>
                </a:lnTo>
                <a:lnTo>
                  <a:pt x="4082948" y="2768803"/>
                </a:lnTo>
                <a:lnTo>
                  <a:pt x="3730434" y="2775496"/>
                </a:lnTo>
                <a:lnTo>
                  <a:pt x="3725888" y="2451100"/>
                </a:lnTo>
                <a:lnTo>
                  <a:pt x="3725888" y="3510838"/>
                </a:lnTo>
                <a:lnTo>
                  <a:pt x="3373348" y="3517519"/>
                </a:lnTo>
                <a:lnTo>
                  <a:pt x="3368408" y="3165030"/>
                </a:lnTo>
                <a:lnTo>
                  <a:pt x="3720871" y="3158350"/>
                </a:lnTo>
                <a:lnTo>
                  <a:pt x="3725888" y="3510838"/>
                </a:lnTo>
                <a:lnTo>
                  <a:pt x="3725888" y="2451100"/>
                </a:lnTo>
                <a:lnTo>
                  <a:pt x="3725494" y="2423007"/>
                </a:lnTo>
                <a:lnTo>
                  <a:pt x="4078008" y="2416264"/>
                </a:lnTo>
                <a:lnTo>
                  <a:pt x="4082948" y="2768803"/>
                </a:lnTo>
                <a:lnTo>
                  <a:pt x="4082948" y="1707857"/>
                </a:lnTo>
                <a:lnTo>
                  <a:pt x="4082567" y="1681010"/>
                </a:lnTo>
                <a:lnTo>
                  <a:pt x="4435018" y="1674317"/>
                </a:lnTo>
                <a:lnTo>
                  <a:pt x="4439463" y="1986838"/>
                </a:lnTo>
                <a:lnTo>
                  <a:pt x="4439463" y="1674228"/>
                </a:lnTo>
                <a:lnTo>
                  <a:pt x="4440085" y="1674215"/>
                </a:lnTo>
                <a:close/>
              </a:path>
            </a:pathLst>
          </a:custGeom>
          <a:solidFill>
            <a:srgbClr val="38B44A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005325" y="6159500"/>
            <a:ext cx="5282673" cy="4127499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3957529" y="6348412"/>
            <a:ext cx="4330700" cy="3939540"/>
          </a:xfrm>
          <a:custGeom>
            <a:avLst/>
            <a:gdLst/>
            <a:ahLst/>
            <a:cxnLst/>
            <a:rect l="l" t="t" r="r" b="b"/>
            <a:pathLst>
              <a:path w="4330700" h="3939540">
                <a:moveTo>
                  <a:pt x="14998" y="3859441"/>
                </a:moveTo>
                <a:lnTo>
                  <a:pt x="10045" y="3862235"/>
                </a:lnTo>
                <a:lnTo>
                  <a:pt x="0" y="3867607"/>
                </a:lnTo>
                <a:lnTo>
                  <a:pt x="0" y="3938600"/>
                </a:lnTo>
                <a:lnTo>
                  <a:pt x="14998" y="3938600"/>
                </a:lnTo>
                <a:lnTo>
                  <a:pt x="14998" y="3859441"/>
                </a:lnTo>
                <a:close/>
              </a:path>
              <a:path w="4330700" h="3939540">
                <a:moveTo>
                  <a:pt x="4330458" y="367614"/>
                </a:moveTo>
                <a:lnTo>
                  <a:pt x="4058018" y="366331"/>
                </a:lnTo>
                <a:lnTo>
                  <a:pt x="4058018" y="108673"/>
                </a:lnTo>
                <a:lnTo>
                  <a:pt x="4058018" y="103593"/>
                </a:lnTo>
                <a:lnTo>
                  <a:pt x="4058018" y="99783"/>
                </a:lnTo>
                <a:lnTo>
                  <a:pt x="4054538" y="99783"/>
                </a:lnTo>
                <a:lnTo>
                  <a:pt x="4054538" y="103593"/>
                </a:lnTo>
                <a:lnTo>
                  <a:pt x="4046601" y="103593"/>
                </a:lnTo>
                <a:lnTo>
                  <a:pt x="4046601" y="108673"/>
                </a:lnTo>
                <a:lnTo>
                  <a:pt x="4043007" y="108673"/>
                </a:lnTo>
                <a:lnTo>
                  <a:pt x="4043007" y="366268"/>
                </a:lnTo>
                <a:lnTo>
                  <a:pt x="3820820" y="365213"/>
                </a:lnTo>
                <a:lnTo>
                  <a:pt x="3813556" y="380225"/>
                </a:lnTo>
                <a:lnTo>
                  <a:pt x="4043007" y="381279"/>
                </a:lnTo>
                <a:lnTo>
                  <a:pt x="4043007" y="733856"/>
                </a:lnTo>
                <a:lnTo>
                  <a:pt x="4043007" y="3674529"/>
                </a:lnTo>
                <a:lnTo>
                  <a:pt x="3690429" y="3672865"/>
                </a:lnTo>
                <a:lnTo>
                  <a:pt x="3690429" y="3320275"/>
                </a:lnTo>
                <a:lnTo>
                  <a:pt x="4043007" y="3321951"/>
                </a:lnTo>
                <a:lnTo>
                  <a:pt x="4043007" y="3306953"/>
                </a:lnTo>
                <a:lnTo>
                  <a:pt x="4042867" y="3306940"/>
                </a:lnTo>
                <a:lnTo>
                  <a:pt x="3690429" y="3305276"/>
                </a:lnTo>
                <a:lnTo>
                  <a:pt x="3690429" y="2952762"/>
                </a:lnTo>
                <a:lnTo>
                  <a:pt x="4042867" y="2954426"/>
                </a:lnTo>
                <a:lnTo>
                  <a:pt x="4043007" y="2954439"/>
                </a:lnTo>
                <a:lnTo>
                  <a:pt x="4043007" y="2939415"/>
                </a:lnTo>
                <a:lnTo>
                  <a:pt x="3690429" y="2937751"/>
                </a:lnTo>
                <a:lnTo>
                  <a:pt x="3690429" y="2585161"/>
                </a:lnTo>
                <a:lnTo>
                  <a:pt x="4043007" y="2586837"/>
                </a:lnTo>
                <a:lnTo>
                  <a:pt x="4043007" y="2571813"/>
                </a:lnTo>
                <a:lnTo>
                  <a:pt x="3690429" y="2570149"/>
                </a:lnTo>
                <a:lnTo>
                  <a:pt x="3690429" y="2217496"/>
                </a:lnTo>
                <a:lnTo>
                  <a:pt x="4043007" y="2219172"/>
                </a:lnTo>
                <a:lnTo>
                  <a:pt x="4043007" y="2204174"/>
                </a:lnTo>
                <a:lnTo>
                  <a:pt x="4042867" y="2204161"/>
                </a:lnTo>
                <a:lnTo>
                  <a:pt x="3690429" y="2202497"/>
                </a:lnTo>
                <a:lnTo>
                  <a:pt x="3690429" y="1849983"/>
                </a:lnTo>
                <a:lnTo>
                  <a:pt x="4043007" y="1851647"/>
                </a:lnTo>
                <a:lnTo>
                  <a:pt x="4043007" y="1836585"/>
                </a:lnTo>
                <a:lnTo>
                  <a:pt x="3690429" y="1834908"/>
                </a:lnTo>
                <a:lnTo>
                  <a:pt x="3690429" y="1482356"/>
                </a:lnTo>
                <a:lnTo>
                  <a:pt x="4043007" y="1484045"/>
                </a:lnTo>
                <a:lnTo>
                  <a:pt x="4043007" y="1468996"/>
                </a:lnTo>
                <a:lnTo>
                  <a:pt x="3690429" y="1467319"/>
                </a:lnTo>
                <a:lnTo>
                  <a:pt x="3690429" y="1114818"/>
                </a:lnTo>
                <a:lnTo>
                  <a:pt x="4043007" y="1116457"/>
                </a:lnTo>
                <a:lnTo>
                  <a:pt x="4043007" y="1101445"/>
                </a:lnTo>
                <a:lnTo>
                  <a:pt x="3690429" y="1099794"/>
                </a:lnTo>
                <a:lnTo>
                  <a:pt x="3690429" y="754227"/>
                </a:lnTo>
                <a:lnTo>
                  <a:pt x="3690493" y="753960"/>
                </a:lnTo>
                <a:lnTo>
                  <a:pt x="3690493" y="747191"/>
                </a:lnTo>
                <a:lnTo>
                  <a:pt x="3692042" y="747191"/>
                </a:lnTo>
                <a:lnTo>
                  <a:pt x="4043007" y="748919"/>
                </a:lnTo>
                <a:lnTo>
                  <a:pt x="4043007" y="733856"/>
                </a:lnTo>
                <a:lnTo>
                  <a:pt x="3695776" y="732256"/>
                </a:lnTo>
                <a:lnTo>
                  <a:pt x="3690493" y="732180"/>
                </a:lnTo>
                <a:lnTo>
                  <a:pt x="3675481" y="732116"/>
                </a:lnTo>
                <a:lnTo>
                  <a:pt x="3675481" y="747191"/>
                </a:lnTo>
                <a:lnTo>
                  <a:pt x="3675481" y="816394"/>
                </a:lnTo>
                <a:lnTo>
                  <a:pt x="3675418" y="816648"/>
                </a:lnTo>
                <a:lnTo>
                  <a:pt x="3675418" y="1099718"/>
                </a:lnTo>
                <a:lnTo>
                  <a:pt x="3598138" y="1099350"/>
                </a:lnTo>
                <a:lnTo>
                  <a:pt x="3592906" y="1114361"/>
                </a:lnTo>
                <a:lnTo>
                  <a:pt x="3675418" y="1114755"/>
                </a:lnTo>
                <a:lnTo>
                  <a:pt x="3675418" y="1467256"/>
                </a:lnTo>
                <a:lnTo>
                  <a:pt x="3675418" y="1482280"/>
                </a:lnTo>
                <a:lnTo>
                  <a:pt x="3675418" y="3672802"/>
                </a:lnTo>
                <a:lnTo>
                  <a:pt x="3322904" y="3671125"/>
                </a:lnTo>
                <a:lnTo>
                  <a:pt x="3322904" y="3318535"/>
                </a:lnTo>
                <a:lnTo>
                  <a:pt x="3675418" y="3320199"/>
                </a:lnTo>
                <a:lnTo>
                  <a:pt x="3675418" y="3305200"/>
                </a:lnTo>
                <a:lnTo>
                  <a:pt x="3322904" y="3303524"/>
                </a:lnTo>
                <a:lnTo>
                  <a:pt x="3322904" y="2951010"/>
                </a:lnTo>
                <a:lnTo>
                  <a:pt x="3675418" y="2952686"/>
                </a:lnTo>
                <a:lnTo>
                  <a:pt x="3675418" y="2937675"/>
                </a:lnTo>
                <a:lnTo>
                  <a:pt x="3322904" y="2936011"/>
                </a:lnTo>
                <a:lnTo>
                  <a:pt x="3322904" y="2583421"/>
                </a:lnTo>
                <a:lnTo>
                  <a:pt x="3675418" y="2585085"/>
                </a:lnTo>
                <a:lnTo>
                  <a:pt x="3675418" y="2570086"/>
                </a:lnTo>
                <a:lnTo>
                  <a:pt x="3322904" y="2568410"/>
                </a:lnTo>
                <a:lnTo>
                  <a:pt x="3322904" y="2215756"/>
                </a:lnTo>
                <a:lnTo>
                  <a:pt x="3675418" y="2217420"/>
                </a:lnTo>
                <a:lnTo>
                  <a:pt x="3675418" y="2202421"/>
                </a:lnTo>
                <a:lnTo>
                  <a:pt x="3322904" y="2200745"/>
                </a:lnTo>
                <a:lnTo>
                  <a:pt x="3322904" y="1848243"/>
                </a:lnTo>
                <a:lnTo>
                  <a:pt x="3675418" y="1849907"/>
                </a:lnTo>
                <a:lnTo>
                  <a:pt x="3675418" y="1834845"/>
                </a:lnTo>
                <a:lnTo>
                  <a:pt x="3322904" y="1833181"/>
                </a:lnTo>
                <a:lnTo>
                  <a:pt x="3322904" y="1515389"/>
                </a:lnTo>
                <a:lnTo>
                  <a:pt x="3322904" y="1480680"/>
                </a:lnTo>
                <a:lnTo>
                  <a:pt x="3360953" y="1480769"/>
                </a:lnTo>
                <a:lnTo>
                  <a:pt x="3675418" y="1482280"/>
                </a:lnTo>
                <a:lnTo>
                  <a:pt x="3675418" y="1467256"/>
                </a:lnTo>
                <a:lnTo>
                  <a:pt x="3376371" y="1465834"/>
                </a:lnTo>
                <a:lnTo>
                  <a:pt x="3322904" y="1465618"/>
                </a:lnTo>
                <a:lnTo>
                  <a:pt x="3307892" y="1465554"/>
                </a:lnTo>
                <a:lnTo>
                  <a:pt x="3307892" y="1480553"/>
                </a:lnTo>
                <a:lnTo>
                  <a:pt x="3307892" y="1480629"/>
                </a:lnTo>
                <a:lnTo>
                  <a:pt x="3307892" y="3671049"/>
                </a:lnTo>
                <a:lnTo>
                  <a:pt x="2955379" y="3669373"/>
                </a:lnTo>
                <a:lnTo>
                  <a:pt x="2955379" y="3316782"/>
                </a:lnTo>
                <a:lnTo>
                  <a:pt x="3307892" y="3318459"/>
                </a:lnTo>
                <a:lnTo>
                  <a:pt x="3307892" y="3303460"/>
                </a:lnTo>
                <a:lnTo>
                  <a:pt x="2955379" y="3301784"/>
                </a:lnTo>
                <a:lnTo>
                  <a:pt x="2955379" y="2949270"/>
                </a:lnTo>
                <a:lnTo>
                  <a:pt x="3307829" y="2950934"/>
                </a:lnTo>
                <a:lnTo>
                  <a:pt x="3307892" y="2935935"/>
                </a:lnTo>
                <a:lnTo>
                  <a:pt x="2955379" y="2934220"/>
                </a:lnTo>
                <a:lnTo>
                  <a:pt x="2955379" y="2581643"/>
                </a:lnTo>
                <a:lnTo>
                  <a:pt x="3307892" y="2583345"/>
                </a:lnTo>
                <a:lnTo>
                  <a:pt x="3307892" y="2568333"/>
                </a:lnTo>
                <a:lnTo>
                  <a:pt x="2955379" y="2566657"/>
                </a:lnTo>
                <a:lnTo>
                  <a:pt x="2955379" y="2214003"/>
                </a:lnTo>
                <a:lnTo>
                  <a:pt x="3307892" y="2215680"/>
                </a:lnTo>
                <a:lnTo>
                  <a:pt x="3307892" y="2200681"/>
                </a:lnTo>
                <a:lnTo>
                  <a:pt x="2955379" y="2199005"/>
                </a:lnTo>
                <a:lnTo>
                  <a:pt x="2955379" y="1846503"/>
                </a:lnTo>
                <a:lnTo>
                  <a:pt x="3307892" y="1848180"/>
                </a:lnTo>
                <a:lnTo>
                  <a:pt x="3307892" y="1833105"/>
                </a:lnTo>
                <a:lnTo>
                  <a:pt x="2955379" y="1831441"/>
                </a:lnTo>
                <a:lnTo>
                  <a:pt x="2955379" y="1745703"/>
                </a:lnTo>
                <a:lnTo>
                  <a:pt x="2955379" y="1744433"/>
                </a:lnTo>
                <a:lnTo>
                  <a:pt x="2955379" y="1739353"/>
                </a:lnTo>
                <a:lnTo>
                  <a:pt x="2950680" y="1739353"/>
                </a:lnTo>
                <a:lnTo>
                  <a:pt x="2950680" y="1744433"/>
                </a:lnTo>
                <a:lnTo>
                  <a:pt x="2942831" y="1744433"/>
                </a:lnTo>
                <a:lnTo>
                  <a:pt x="2942831" y="1745703"/>
                </a:lnTo>
                <a:lnTo>
                  <a:pt x="2940380" y="1745703"/>
                </a:lnTo>
                <a:lnTo>
                  <a:pt x="2940380" y="1831365"/>
                </a:lnTo>
                <a:lnTo>
                  <a:pt x="2940380" y="1846440"/>
                </a:lnTo>
                <a:lnTo>
                  <a:pt x="2940380" y="3669309"/>
                </a:lnTo>
                <a:lnTo>
                  <a:pt x="2587866" y="3667633"/>
                </a:lnTo>
                <a:lnTo>
                  <a:pt x="2587866" y="3315043"/>
                </a:lnTo>
                <a:lnTo>
                  <a:pt x="2940380" y="3316706"/>
                </a:lnTo>
                <a:lnTo>
                  <a:pt x="2940380" y="3301708"/>
                </a:lnTo>
                <a:lnTo>
                  <a:pt x="2587866" y="3300031"/>
                </a:lnTo>
                <a:lnTo>
                  <a:pt x="2587866" y="2947517"/>
                </a:lnTo>
                <a:lnTo>
                  <a:pt x="2940380" y="2949194"/>
                </a:lnTo>
                <a:lnTo>
                  <a:pt x="2940380" y="2934144"/>
                </a:lnTo>
                <a:lnTo>
                  <a:pt x="2587866" y="2932442"/>
                </a:lnTo>
                <a:lnTo>
                  <a:pt x="2587866" y="2579865"/>
                </a:lnTo>
                <a:lnTo>
                  <a:pt x="2940380" y="2581567"/>
                </a:lnTo>
                <a:lnTo>
                  <a:pt x="2940380" y="2566593"/>
                </a:lnTo>
                <a:lnTo>
                  <a:pt x="2587866" y="2564879"/>
                </a:lnTo>
                <a:lnTo>
                  <a:pt x="2587866" y="2212263"/>
                </a:lnTo>
                <a:lnTo>
                  <a:pt x="2940380" y="2213927"/>
                </a:lnTo>
                <a:lnTo>
                  <a:pt x="2940380" y="2198928"/>
                </a:lnTo>
                <a:lnTo>
                  <a:pt x="2587866" y="2197252"/>
                </a:lnTo>
                <a:lnTo>
                  <a:pt x="2587866" y="1846478"/>
                </a:lnTo>
                <a:lnTo>
                  <a:pt x="2587866" y="1844725"/>
                </a:lnTo>
                <a:lnTo>
                  <a:pt x="2596515" y="1844802"/>
                </a:lnTo>
                <a:lnTo>
                  <a:pt x="2940380" y="1846440"/>
                </a:lnTo>
                <a:lnTo>
                  <a:pt x="2940380" y="1831365"/>
                </a:lnTo>
                <a:lnTo>
                  <a:pt x="2666377" y="1830082"/>
                </a:lnTo>
                <a:lnTo>
                  <a:pt x="2647302" y="1829993"/>
                </a:lnTo>
                <a:lnTo>
                  <a:pt x="2647302" y="1834248"/>
                </a:lnTo>
                <a:lnTo>
                  <a:pt x="2631503" y="1837702"/>
                </a:lnTo>
                <a:lnTo>
                  <a:pt x="2647302" y="1834248"/>
                </a:lnTo>
                <a:lnTo>
                  <a:pt x="2647302" y="1829993"/>
                </a:lnTo>
                <a:lnTo>
                  <a:pt x="2587866" y="1829727"/>
                </a:lnTo>
                <a:lnTo>
                  <a:pt x="2572855" y="1829650"/>
                </a:lnTo>
                <a:lnTo>
                  <a:pt x="2572855" y="3667556"/>
                </a:lnTo>
                <a:lnTo>
                  <a:pt x="2220341" y="3665880"/>
                </a:lnTo>
                <a:lnTo>
                  <a:pt x="2220341" y="3313226"/>
                </a:lnTo>
                <a:lnTo>
                  <a:pt x="2572855" y="3314966"/>
                </a:lnTo>
                <a:lnTo>
                  <a:pt x="2572855" y="3299968"/>
                </a:lnTo>
                <a:lnTo>
                  <a:pt x="2220341" y="3298228"/>
                </a:lnTo>
                <a:lnTo>
                  <a:pt x="2220341" y="2945701"/>
                </a:lnTo>
                <a:lnTo>
                  <a:pt x="2572778" y="2947441"/>
                </a:lnTo>
                <a:lnTo>
                  <a:pt x="2572855" y="2932430"/>
                </a:lnTo>
                <a:lnTo>
                  <a:pt x="2220341" y="2930702"/>
                </a:lnTo>
                <a:lnTo>
                  <a:pt x="2220341" y="2578112"/>
                </a:lnTo>
                <a:lnTo>
                  <a:pt x="2572855" y="2579789"/>
                </a:lnTo>
                <a:lnTo>
                  <a:pt x="2572855" y="2564815"/>
                </a:lnTo>
                <a:lnTo>
                  <a:pt x="2220341" y="2563101"/>
                </a:lnTo>
                <a:lnTo>
                  <a:pt x="2220341" y="2210511"/>
                </a:lnTo>
                <a:lnTo>
                  <a:pt x="2572855" y="2212187"/>
                </a:lnTo>
                <a:lnTo>
                  <a:pt x="2572855" y="2197189"/>
                </a:lnTo>
                <a:lnTo>
                  <a:pt x="2220341" y="2195512"/>
                </a:lnTo>
                <a:lnTo>
                  <a:pt x="2220341" y="1892058"/>
                </a:lnTo>
                <a:lnTo>
                  <a:pt x="2205329" y="1893036"/>
                </a:lnTo>
                <a:lnTo>
                  <a:pt x="2205329" y="2195436"/>
                </a:lnTo>
                <a:lnTo>
                  <a:pt x="2205329" y="2210435"/>
                </a:lnTo>
                <a:lnTo>
                  <a:pt x="2205329" y="3665817"/>
                </a:lnTo>
                <a:lnTo>
                  <a:pt x="1852752" y="3664064"/>
                </a:lnTo>
                <a:lnTo>
                  <a:pt x="1852752" y="3311474"/>
                </a:lnTo>
                <a:lnTo>
                  <a:pt x="2205266" y="3313214"/>
                </a:lnTo>
                <a:lnTo>
                  <a:pt x="2205329" y="3298215"/>
                </a:lnTo>
                <a:lnTo>
                  <a:pt x="1852752" y="3296475"/>
                </a:lnTo>
                <a:lnTo>
                  <a:pt x="1852752" y="2943961"/>
                </a:lnTo>
                <a:lnTo>
                  <a:pt x="2205266" y="2945625"/>
                </a:lnTo>
                <a:lnTo>
                  <a:pt x="2205329" y="2930626"/>
                </a:lnTo>
                <a:lnTo>
                  <a:pt x="1852752" y="2928950"/>
                </a:lnTo>
                <a:lnTo>
                  <a:pt x="1852752" y="2576360"/>
                </a:lnTo>
                <a:lnTo>
                  <a:pt x="2205329" y="2578036"/>
                </a:lnTo>
                <a:lnTo>
                  <a:pt x="2205329" y="2563037"/>
                </a:lnTo>
                <a:lnTo>
                  <a:pt x="1852752" y="2561374"/>
                </a:lnTo>
                <a:lnTo>
                  <a:pt x="1852752" y="2208758"/>
                </a:lnTo>
                <a:lnTo>
                  <a:pt x="2205329" y="2210435"/>
                </a:lnTo>
                <a:lnTo>
                  <a:pt x="2205329" y="2195436"/>
                </a:lnTo>
                <a:lnTo>
                  <a:pt x="1852752" y="2193760"/>
                </a:lnTo>
                <a:lnTo>
                  <a:pt x="1852752" y="1918423"/>
                </a:lnTo>
                <a:lnTo>
                  <a:pt x="1852752" y="1917153"/>
                </a:lnTo>
                <a:lnTo>
                  <a:pt x="1852752" y="1915883"/>
                </a:lnTo>
                <a:lnTo>
                  <a:pt x="1851571" y="1915883"/>
                </a:lnTo>
                <a:lnTo>
                  <a:pt x="1852752" y="1915655"/>
                </a:lnTo>
                <a:lnTo>
                  <a:pt x="1851494" y="1915883"/>
                </a:lnTo>
                <a:lnTo>
                  <a:pt x="1848358" y="1915883"/>
                </a:lnTo>
                <a:lnTo>
                  <a:pt x="1848358" y="1916455"/>
                </a:lnTo>
                <a:lnTo>
                  <a:pt x="1848358" y="1917153"/>
                </a:lnTo>
                <a:lnTo>
                  <a:pt x="1845068" y="1917153"/>
                </a:lnTo>
                <a:lnTo>
                  <a:pt x="1848358" y="1916518"/>
                </a:lnTo>
                <a:lnTo>
                  <a:pt x="1844509" y="1917153"/>
                </a:lnTo>
                <a:lnTo>
                  <a:pt x="1841550" y="1917153"/>
                </a:lnTo>
                <a:lnTo>
                  <a:pt x="1841550" y="1917750"/>
                </a:lnTo>
                <a:lnTo>
                  <a:pt x="1841550" y="1918423"/>
                </a:lnTo>
                <a:lnTo>
                  <a:pt x="1838579" y="1918423"/>
                </a:lnTo>
                <a:lnTo>
                  <a:pt x="1841550" y="1917852"/>
                </a:lnTo>
                <a:lnTo>
                  <a:pt x="1838477" y="1918423"/>
                </a:lnTo>
                <a:lnTo>
                  <a:pt x="1837740" y="1918423"/>
                </a:lnTo>
                <a:lnTo>
                  <a:pt x="1837740" y="3664064"/>
                </a:lnTo>
                <a:lnTo>
                  <a:pt x="1485163" y="3662388"/>
                </a:lnTo>
                <a:lnTo>
                  <a:pt x="1485163" y="3309734"/>
                </a:lnTo>
                <a:lnTo>
                  <a:pt x="1837740" y="3311410"/>
                </a:lnTo>
                <a:lnTo>
                  <a:pt x="1837740" y="3296399"/>
                </a:lnTo>
                <a:lnTo>
                  <a:pt x="1485163" y="3294735"/>
                </a:lnTo>
                <a:lnTo>
                  <a:pt x="1485163" y="2942209"/>
                </a:lnTo>
                <a:lnTo>
                  <a:pt x="1837740" y="2943885"/>
                </a:lnTo>
                <a:lnTo>
                  <a:pt x="1837740" y="2928874"/>
                </a:lnTo>
                <a:lnTo>
                  <a:pt x="1485163" y="2927197"/>
                </a:lnTo>
                <a:lnTo>
                  <a:pt x="1485163" y="2574620"/>
                </a:lnTo>
                <a:lnTo>
                  <a:pt x="1837740" y="2576296"/>
                </a:lnTo>
                <a:lnTo>
                  <a:pt x="1837740" y="2561298"/>
                </a:lnTo>
                <a:lnTo>
                  <a:pt x="1485163" y="2559634"/>
                </a:lnTo>
                <a:lnTo>
                  <a:pt x="1485163" y="2206955"/>
                </a:lnTo>
                <a:lnTo>
                  <a:pt x="1837740" y="2208695"/>
                </a:lnTo>
                <a:lnTo>
                  <a:pt x="1837740" y="2193683"/>
                </a:lnTo>
                <a:lnTo>
                  <a:pt x="1485163" y="2191943"/>
                </a:lnTo>
                <a:lnTo>
                  <a:pt x="1485163" y="2119134"/>
                </a:lnTo>
                <a:lnTo>
                  <a:pt x="1470152" y="2132050"/>
                </a:lnTo>
                <a:lnTo>
                  <a:pt x="1470152" y="2191893"/>
                </a:lnTo>
                <a:lnTo>
                  <a:pt x="1403273" y="2191664"/>
                </a:lnTo>
                <a:lnTo>
                  <a:pt x="1387081" y="2206599"/>
                </a:lnTo>
                <a:lnTo>
                  <a:pt x="1470152" y="2206904"/>
                </a:lnTo>
                <a:lnTo>
                  <a:pt x="1470152" y="2559558"/>
                </a:lnTo>
                <a:lnTo>
                  <a:pt x="1470152" y="2574544"/>
                </a:lnTo>
                <a:lnTo>
                  <a:pt x="1470152" y="3662324"/>
                </a:lnTo>
                <a:lnTo>
                  <a:pt x="1117638" y="3660635"/>
                </a:lnTo>
                <a:lnTo>
                  <a:pt x="1117638" y="3307981"/>
                </a:lnTo>
                <a:lnTo>
                  <a:pt x="1470152" y="3309658"/>
                </a:lnTo>
                <a:lnTo>
                  <a:pt x="1470152" y="3294672"/>
                </a:lnTo>
                <a:lnTo>
                  <a:pt x="1117638" y="3293008"/>
                </a:lnTo>
                <a:lnTo>
                  <a:pt x="1117638" y="2940393"/>
                </a:lnTo>
                <a:lnTo>
                  <a:pt x="1470152" y="2942132"/>
                </a:lnTo>
                <a:lnTo>
                  <a:pt x="1470152" y="2927134"/>
                </a:lnTo>
                <a:lnTo>
                  <a:pt x="1117638" y="2925483"/>
                </a:lnTo>
                <a:lnTo>
                  <a:pt x="1117638" y="2572867"/>
                </a:lnTo>
                <a:lnTo>
                  <a:pt x="1470152" y="2574544"/>
                </a:lnTo>
                <a:lnTo>
                  <a:pt x="1470152" y="2559558"/>
                </a:lnTo>
                <a:lnTo>
                  <a:pt x="1117638" y="2557894"/>
                </a:lnTo>
                <a:lnTo>
                  <a:pt x="1117638" y="2480589"/>
                </a:lnTo>
                <a:lnTo>
                  <a:pt x="1102626" y="2497404"/>
                </a:lnTo>
                <a:lnTo>
                  <a:pt x="1102626" y="2557830"/>
                </a:lnTo>
                <a:lnTo>
                  <a:pt x="1050340" y="2557576"/>
                </a:lnTo>
                <a:lnTo>
                  <a:pt x="1037844" y="2572512"/>
                </a:lnTo>
                <a:lnTo>
                  <a:pt x="1102626" y="2572804"/>
                </a:lnTo>
                <a:lnTo>
                  <a:pt x="1102626" y="2925407"/>
                </a:lnTo>
                <a:lnTo>
                  <a:pt x="770077" y="2923844"/>
                </a:lnTo>
                <a:lnTo>
                  <a:pt x="759815" y="2938780"/>
                </a:lnTo>
                <a:lnTo>
                  <a:pt x="1102626" y="2940329"/>
                </a:lnTo>
                <a:lnTo>
                  <a:pt x="1102626" y="3292932"/>
                </a:lnTo>
                <a:lnTo>
                  <a:pt x="1102626" y="3307918"/>
                </a:lnTo>
                <a:lnTo>
                  <a:pt x="1102626" y="3660571"/>
                </a:lnTo>
                <a:lnTo>
                  <a:pt x="750049" y="3658882"/>
                </a:lnTo>
                <a:lnTo>
                  <a:pt x="750049" y="3306254"/>
                </a:lnTo>
                <a:lnTo>
                  <a:pt x="1102626" y="3307918"/>
                </a:lnTo>
                <a:lnTo>
                  <a:pt x="1102626" y="3292932"/>
                </a:lnTo>
                <a:lnTo>
                  <a:pt x="750049" y="3291268"/>
                </a:lnTo>
                <a:lnTo>
                  <a:pt x="750049" y="2953054"/>
                </a:lnTo>
                <a:lnTo>
                  <a:pt x="750112" y="2938780"/>
                </a:lnTo>
                <a:lnTo>
                  <a:pt x="759815" y="2938780"/>
                </a:lnTo>
                <a:lnTo>
                  <a:pt x="763168" y="2933763"/>
                </a:lnTo>
                <a:lnTo>
                  <a:pt x="766660" y="2928734"/>
                </a:lnTo>
                <a:lnTo>
                  <a:pt x="770013" y="2923781"/>
                </a:lnTo>
                <a:lnTo>
                  <a:pt x="750112" y="2923654"/>
                </a:lnTo>
                <a:lnTo>
                  <a:pt x="735101" y="2923641"/>
                </a:lnTo>
                <a:lnTo>
                  <a:pt x="735037" y="2938780"/>
                </a:lnTo>
                <a:lnTo>
                  <a:pt x="735101" y="2974924"/>
                </a:lnTo>
                <a:lnTo>
                  <a:pt x="735037" y="3291205"/>
                </a:lnTo>
                <a:lnTo>
                  <a:pt x="535889" y="3290252"/>
                </a:lnTo>
                <a:lnTo>
                  <a:pt x="526605" y="3305187"/>
                </a:lnTo>
                <a:lnTo>
                  <a:pt x="735037" y="3306178"/>
                </a:lnTo>
                <a:lnTo>
                  <a:pt x="735037" y="3658819"/>
                </a:lnTo>
                <a:lnTo>
                  <a:pt x="382524" y="3657130"/>
                </a:lnTo>
                <a:lnTo>
                  <a:pt x="382524" y="3519487"/>
                </a:lnTo>
                <a:lnTo>
                  <a:pt x="367512" y="3539312"/>
                </a:lnTo>
                <a:lnTo>
                  <a:pt x="367512" y="3657066"/>
                </a:lnTo>
                <a:lnTo>
                  <a:pt x="268808" y="3656584"/>
                </a:lnTo>
                <a:lnTo>
                  <a:pt x="254571" y="3671455"/>
                </a:lnTo>
                <a:lnTo>
                  <a:pt x="367512" y="3672001"/>
                </a:lnTo>
                <a:lnTo>
                  <a:pt x="367512" y="3938600"/>
                </a:lnTo>
                <a:lnTo>
                  <a:pt x="382524" y="3938600"/>
                </a:lnTo>
                <a:lnTo>
                  <a:pt x="382524" y="3672078"/>
                </a:lnTo>
                <a:lnTo>
                  <a:pt x="735037" y="3673767"/>
                </a:lnTo>
                <a:lnTo>
                  <a:pt x="735037" y="3938600"/>
                </a:lnTo>
                <a:lnTo>
                  <a:pt x="750049" y="3938600"/>
                </a:lnTo>
                <a:lnTo>
                  <a:pt x="750049" y="3673830"/>
                </a:lnTo>
                <a:lnTo>
                  <a:pt x="1102626" y="3675507"/>
                </a:lnTo>
                <a:lnTo>
                  <a:pt x="1102626" y="3938600"/>
                </a:lnTo>
                <a:lnTo>
                  <a:pt x="1117638" y="3938600"/>
                </a:lnTo>
                <a:lnTo>
                  <a:pt x="1117638" y="3675583"/>
                </a:lnTo>
                <a:lnTo>
                  <a:pt x="1470152" y="3677259"/>
                </a:lnTo>
                <a:lnTo>
                  <a:pt x="1470152" y="3938600"/>
                </a:lnTo>
                <a:lnTo>
                  <a:pt x="1485163" y="3938600"/>
                </a:lnTo>
                <a:lnTo>
                  <a:pt x="1485163" y="3677323"/>
                </a:lnTo>
                <a:lnTo>
                  <a:pt x="1837740" y="3679063"/>
                </a:lnTo>
                <a:lnTo>
                  <a:pt x="1837740" y="3939006"/>
                </a:lnTo>
                <a:lnTo>
                  <a:pt x="1852752" y="3939006"/>
                </a:lnTo>
                <a:lnTo>
                  <a:pt x="1852752" y="3679063"/>
                </a:lnTo>
                <a:lnTo>
                  <a:pt x="2205329" y="3680777"/>
                </a:lnTo>
                <a:lnTo>
                  <a:pt x="2205329" y="3938600"/>
                </a:lnTo>
                <a:lnTo>
                  <a:pt x="2220341" y="3938600"/>
                </a:lnTo>
                <a:lnTo>
                  <a:pt x="2220341" y="3680853"/>
                </a:lnTo>
                <a:lnTo>
                  <a:pt x="2572855" y="3682568"/>
                </a:lnTo>
                <a:lnTo>
                  <a:pt x="2572855" y="3938600"/>
                </a:lnTo>
                <a:lnTo>
                  <a:pt x="2587866" y="3938600"/>
                </a:lnTo>
                <a:lnTo>
                  <a:pt x="2587866" y="3682644"/>
                </a:lnTo>
                <a:lnTo>
                  <a:pt x="2940380" y="3684308"/>
                </a:lnTo>
                <a:lnTo>
                  <a:pt x="2940380" y="3939006"/>
                </a:lnTo>
                <a:lnTo>
                  <a:pt x="2955379" y="3939006"/>
                </a:lnTo>
                <a:lnTo>
                  <a:pt x="2955379" y="3684384"/>
                </a:lnTo>
                <a:lnTo>
                  <a:pt x="3307892" y="3686048"/>
                </a:lnTo>
                <a:lnTo>
                  <a:pt x="3307892" y="3938600"/>
                </a:lnTo>
                <a:lnTo>
                  <a:pt x="3322904" y="3938600"/>
                </a:lnTo>
                <a:lnTo>
                  <a:pt x="3322904" y="3686124"/>
                </a:lnTo>
                <a:lnTo>
                  <a:pt x="3675418" y="3687788"/>
                </a:lnTo>
                <a:lnTo>
                  <a:pt x="3675418" y="3938600"/>
                </a:lnTo>
                <a:lnTo>
                  <a:pt x="3690429" y="3938600"/>
                </a:lnTo>
                <a:lnTo>
                  <a:pt x="3690429" y="3687864"/>
                </a:lnTo>
                <a:lnTo>
                  <a:pt x="4043007" y="3689540"/>
                </a:lnTo>
                <a:lnTo>
                  <a:pt x="4043007" y="3939006"/>
                </a:lnTo>
                <a:lnTo>
                  <a:pt x="4058018" y="3939006"/>
                </a:lnTo>
                <a:lnTo>
                  <a:pt x="4058018" y="3689616"/>
                </a:lnTo>
                <a:lnTo>
                  <a:pt x="4330458" y="3690950"/>
                </a:lnTo>
                <a:lnTo>
                  <a:pt x="4330458" y="3675875"/>
                </a:lnTo>
                <a:lnTo>
                  <a:pt x="4058018" y="3674592"/>
                </a:lnTo>
                <a:lnTo>
                  <a:pt x="4058018" y="3322028"/>
                </a:lnTo>
                <a:lnTo>
                  <a:pt x="4330458" y="3323361"/>
                </a:lnTo>
                <a:lnTo>
                  <a:pt x="4330458" y="3308286"/>
                </a:lnTo>
                <a:lnTo>
                  <a:pt x="4058018" y="3307016"/>
                </a:lnTo>
                <a:lnTo>
                  <a:pt x="4058018" y="2954502"/>
                </a:lnTo>
                <a:lnTo>
                  <a:pt x="4330458" y="2955772"/>
                </a:lnTo>
                <a:lnTo>
                  <a:pt x="4330458" y="2940837"/>
                </a:lnTo>
                <a:lnTo>
                  <a:pt x="4058018" y="2939491"/>
                </a:lnTo>
                <a:lnTo>
                  <a:pt x="4058018" y="2586913"/>
                </a:lnTo>
                <a:lnTo>
                  <a:pt x="4330458" y="2588247"/>
                </a:lnTo>
                <a:lnTo>
                  <a:pt x="4330458" y="2573172"/>
                </a:lnTo>
                <a:lnTo>
                  <a:pt x="4058018" y="2571889"/>
                </a:lnTo>
                <a:lnTo>
                  <a:pt x="4058018" y="2219248"/>
                </a:lnTo>
                <a:lnTo>
                  <a:pt x="4330458" y="2220582"/>
                </a:lnTo>
                <a:lnTo>
                  <a:pt x="4330458" y="2205507"/>
                </a:lnTo>
                <a:lnTo>
                  <a:pt x="4058018" y="2204237"/>
                </a:lnTo>
                <a:lnTo>
                  <a:pt x="4058018" y="1851723"/>
                </a:lnTo>
                <a:lnTo>
                  <a:pt x="4330458" y="1853006"/>
                </a:lnTo>
                <a:lnTo>
                  <a:pt x="4330458" y="1837931"/>
                </a:lnTo>
                <a:lnTo>
                  <a:pt x="4058018" y="1836648"/>
                </a:lnTo>
                <a:lnTo>
                  <a:pt x="4058018" y="1484122"/>
                </a:lnTo>
                <a:lnTo>
                  <a:pt x="4330458" y="1485417"/>
                </a:lnTo>
                <a:lnTo>
                  <a:pt x="4330458" y="1470342"/>
                </a:lnTo>
                <a:lnTo>
                  <a:pt x="4058018" y="1469059"/>
                </a:lnTo>
                <a:lnTo>
                  <a:pt x="4058018" y="1116533"/>
                </a:lnTo>
                <a:lnTo>
                  <a:pt x="4330458" y="1117879"/>
                </a:lnTo>
                <a:lnTo>
                  <a:pt x="4330458" y="1102791"/>
                </a:lnTo>
                <a:lnTo>
                  <a:pt x="4058018" y="1101521"/>
                </a:lnTo>
                <a:lnTo>
                  <a:pt x="4058018" y="748995"/>
                </a:lnTo>
                <a:lnTo>
                  <a:pt x="4330458" y="750277"/>
                </a:lnTo>
                <a:lnTo>
                  <a:pt x="4330458" y="735279"/>
                </a:lnTo>
                <a:lnTo>
                  <a:pt x="4058018" y="733920"/>
                </a:lnTo>
                <a:lnTo>
                  <a:pt x="4058018" y="381342"/>
                </a:lnTo>
                <a:lnTo>
                  <a:pt x="4330458" y="382689"/>
                </a:lnTo>
                <a:lnTo>
                  <a:pt x="4330458" y="367614"/>
                </a:lnTo>
                <a:close/>
              </a:path>
              <a:path w="4330700" h="3939540">
                <a:moveTo>
                  <a:pt x="4330458" y="88"/>
                </a:moveTo>
                <a:lnTo>
                  <a:pt x="4298493" y="0"/>
                </a:lnTo>
                <a:lnTo>
                  <a:pt x="4269740" y="11658"/>
                </a:lnTo>
                <a:lnTo>
                  <a:pt x="4269105" y="12001"/>
                </a:lnTo>
                <a:lnTo>
                  <a:pt x="4268343" y="12217"/>
                </a:lnTo>
                <a:lnTo>
                  <a:pt x="4263326" y="14249"/>
                </a:lnTo>
                <a:lnTo>
                  <a:pt x="4261917" y="14795"/>
                </a:lnTo>
                <a:lnTo>
                  <a:pt x="4330458" y="15151"/>
                </a:lnTo>
                <a:lnTo>
                  <a:pt x="4330458" y="88"/>
                </a:lnTo>
                <a:close/>
              </a:path>
            </a:pathLst>
          </a:custGeom>
          <a:solidFill>
            <a:srgbClr val="38B44A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6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9948" y="2580792"/>
            <a:ext cx="6838949" cy="68389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6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0247" y="405599"/>
            <a:ext cx="10387504" cy="2406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6103" y="4551132"/>
            <a:ext cx="9972040" cy="3969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50" b="0" i="0">
                <a:solidFill>
                  <a:srgbClr val="543C25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630" y="-7"/>
            <a:ext cx="10465747" cy="1028647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3461131" y="-141"/>
            <a:ext cx="4832350" cy="5568950"/>
            <a:chOff x="13461131" y="-141"/>
            <a:chExt cx="4832350" cy="556895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461131" y="-141"/>
              <a:ext cx="4831732" cy="556854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3848525" y="11"/>
              <a:ext cx="4440555" cy="4617720"/>
            </a:xfrm>
            <a:custGeom>
              <a:avLst/>
              <a:gdLst/>
              <a:ahLst/>
              <a:cxnLst/>
              <a:rect l="l" t="t" r="r" b="b"/>
              <a:pathLst>
                <a:path w="4440555" h="4617720">
                  <a:moveTo>
                    <a:pt x="15938" y="65938"/>
                  </a:moveTo>
                  <a:lnTo>
                    <a:pt x="15036" y="0"/>
                  </a:lnTo>
                  <a:lnTo>
                    <a:pt x="0" y="0"/>
                  </a:lnTo>
                  <a:lnTo>
                    <a:pt x="927" y="66014"/>
                  </a:lnTo>
                  <a:lnTo>
                    <a:pt x="5867" y="66001"/>
                  </a:lnTo>
                  <a:lnTo>
                    <a:pt x="3378" y="66040"/>
                  </a:lnTo>
                  <a:lnTo>
                    <a:pt x="927" y="66014"/>
                  </a:lnTo>
                  <a:lnTo>
                    <a:pt x="5816" y="66128"/>
                  </a:lnTo>
                  <a:lnTo>
                    <a:pt x="8407" y="66014"/>
                  </a:lnTo>
                  <a:lnTo>
                    <a:pt x="5905" y="66001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15938" y="65938"/>
                  </a:moveTo>
                  <a:lnTo>
                    <a:pt x="12179" y="66014"/>
                  </a:lnTo>
                  <a:lnTo>
                    <a:pt x="13500" y="66052"/>
                  </a:lnTo>
                  <a:lnTo>
                    <a:pt x="14681" y="66027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4439958" y="4615129"/>
                  </a:moveTo>
                  <a:lnTo>
                    <a:pt x="4439666" y="4600118"/>
                  </a:lnTo>
                  <a:lnTo>
                    <a:pt x="4321581" y="4602353"/>
                  </a:lnTo>
                  <a:lnTo>
                    <a:pt x="4316501" y="4602454"/>
                  </a:lnTo>
                  <a:lnTo>
                    <a:pt x="4312691" y="4602531"/>
                  </a:lnTo>
                  <a:lnTo>
                    <a:pt x="4312742" y="4605109"/>
                  </a:lnTo>
                  <a:lnTo>
                    <a:pt x="4316539" y="4605045"/>
                  </a:lnTo>
                  <a:lnTo>
                    <a:pt x="4316704" y="4613211"/>
                  </a:lnTo>
                  <a:lnTo>
                    <a:pt x="4321772" y="4613135"/>
                  </a:lnTo>
                  <a:lnTo>
                    <a:pt x="4321861" y="4617364"/>
                  </a:lnTo>
                  <a:lnTo>
                    <a:pt x="4439958" y="4615129"/>
                  </a:lnTo>
                  <a:close/>
                </a:path>
                <a:path w="4440555" h="4617720">
                  <a:moveTo>
                    <a:pt x="4440085" y="1674215"/>
                  </a:moveTo>
                  <a:lnTo>
                    <a:pt x="4439793" y="1659204"/>
                  </a:lnTo>
                  <a:lnTo>
                    <a:pt x="4439463" y="1659216"/>
                  </a:lnTo>
                  <a:lnTo>
                    <a:pt x="4439463" y="1306639"/>
                  </a:lnTo>
                  <a:lnTo>
                    <a:pt x="4439463" y="1291628"/>
                  </a:lnTo>
                  <a:lnTo>
                    <a:pt x="4439463" y="939050"/>
                  </a:lnTo>
                  <a:lnTo>
                    <a:pt x="4439463" y="925766"/>
                  </a:lnTo>
                  <a:lnTo>
                    <a:pt x="4439463" y="924039"/>
                  </a:lnTo>
                  <a:lnTo>
                    <a:pt x="4434814" y="597509"/>
                  </a:lnTo>
                  <a:lnTo>
                    <a:pt x="4434814" y="1659305"/>
                  </a:lnTo>
                  <a:lnTo>
                    <a:pt x="4082351" y="1665998"/>
                  </a:lnTo>
                  <a:lnTo>
                    <a:pt x="4077805" y="1345730"/>
                  </a:lnTo>
                  <a:lnTo>
                    <a:pt x="4077805" y="2401265"/>
                  </a:lnTo>
                  <a:lnTo>
                    <a:pt x="3725202" y="2407958"/>
                  </a:lnTo>
                  <a:lnTo>
                    <a:pt x="3720655" y="2083562"/>
                  </a:lnTo>
                  <a:lnTo>
                    <a:pt x="3720655" y="3143351"/>
                  </a:lnTo>
                  <a:lnTo>
                    <a:pt x="3368192" y="3150031"/>
                  </a:lnTo>
                  <a:lnTo>
                    <a:pt x="3363176" y="2797479"/>
                  </a:lnTo>
                  <a:lnTo>
                    <a:pt x="3715639" y="2790799"/>
                  </a:lnTo>
                  <a:lnTo>
                    <a:pt x="3720655" y="3143351"/>
                  </a:lnTo>
                  <a:lnTo>
                    <a:pt x="3720655" y="2083562"/>
                  </a:lnTo>
                  <a:lnTo>
                    <a:pt x="3720261" y="2055469"/>
                  </a:lnTo>
                  <a:lnTo>
                    <a:pt x="4072788" y="2048789"/>
                  </a:lnTo>
                  <a:lnTo>
                    <a:pt x="4077805" y="2401265"/>
                  </a:lnTo>
                  <a:lnTo>
                    <a:pt x="4077805" y="1345730"/>
                  </a:lnTo>
                  <a:lnTo>
                    <a:pt x="4077347" y="1313522"/>
                  </a:lnTo>
                  <a:lnTo>
                    <a:pt x="4429811" y="1306830"/>
                  </a:lnTo>
                  <a:lnTo>
                    <a:pt x="4434814" y="1659305"/>
                  </a:lnTo>
                  <a:lnTo>
                    <a:pt x="4434814" y="597509"/>
                  </a:lnTo>
                  <a:lnTo>
                    <a:pt x="4434446" y="571487"/>
                  </a:lnTo>
                  <a:lnTo>
                    <a:pt x="4439488" y="571385"/>
                  </a:lnTo>
                  <a:lnTo>
                    <a:pt x="4439209" y="556387"/>
                  </a:lnTo>
                  <a:lnTo>
                    <a:pt x="4434230" y="556488"/>
                  </a:lnTo>
                  <a:lnTo>
                    <a:pt x="4429595" y="229133"/>
                  </a:lnTo>
                  <a:lnTo>
                    <a:pt x="4429595" y="1291818"/>
                  </a:lnTo>
                  <a:lnTo>
                    <a:pt x="4077131" y="1298511"/>
                  </a:lnTo>
                  <a:lnTo>
                    <a:pt x="4072572" y="977353"/>
                  </a:lnTo>
                  <a:lnTo>
                    <a:pt x="4072572" y="2033778"/>
                  </a:lnTo>
                  <a:lnTo>
                    <a:pt x="3720046" y="2040458"/>
                  </a:lnTo>
                  <a:lnTo>
                    <a:pt x="3715423" y="1714830"/>
                  </a:lnTo>
                  <a:lnTo>
                    <a:pt x="3715423" y="2775788"/>
                  </a:lnTo>
                  <a:lnTo>
                    <a:pt x="3362972" y="2782468"/>
                  </a:lnTo>
                  <a:lnTo>
                    <a:pt x="3358438" y="2463088"/>
                  </a:lnTo>
                  <a:lnTo>
                    <a:pt x="3358438" y="3517798"/>
                  </a:lnTo>
                  <a:lnTo>
                    <a:pt x="3005899" y="3524478"/>
                  </a:lnTo>
                  <a:lnTo>
                    <a:pt x="3000883" y="3172002"/>
                  </a:lnTo>
                  <a:lnTo>
                    <a:pt x="3353397" y="3165322"/>
                  </a:lnTo>
                  <a:lnTo>
                    <a:pt x="3358438" y="3517798"/>
                  </a:lnTo>
                  <a:lnTo>
                    <a:pt x="3358438" y="2463088"/>
                  </a:lnTo>
                  <a:lnTo>
                    <a:pt x="3357969" y="2429980"/>
                  </a:lnTo>
                  <a:lnTo>
                    <a:pt x="3710470" y="2423236"/>
                  </a:lnTo>
                  <a:lnTo>
                    <a:pt x="3715423" y="2775788"/>
                  </a:lnTo>
                  <a:lnTo>
                    <a:pt x="3715423" y="1714830"/>
                  </a:lnTo>
                  <a:lnTo>
                    <a:pt x="3715042" y="1687982"/>
                  </a:lnTo>
                  <a:lnTo>
                    <a:pt x="4067556" y="1681289"/>
                  </a:lnTo>
                  <a:lnTo>
                    <a:pt x="4072572" y="2033778"/>
                  </a:lnTo>
                  <a:lnTo>
                    <a:pt x="4072572" y="977353"/>
                  </a:lnTo>
                  <a:lnTo>
                    <a:pt x="4072128" y="946035"/>
                  </a:lnTo>
                  <a:lnTo>
                    <a:pt x="4424591" y="939342"/>
                  </a:lnTo>
                  <a:lnTo>
                    <a:pt x="4429595" y="1291818"/>
                  </a:lnTo>
                  <a:lnTo>
                    <a:pt x="4429595" y="229133"/>
                  </a:lnTo>
                  <a:lnTo>
                    <a:pt x="4429239" y="204012"/>
                  </a:lnTo>
                  <a:lnTo>
                    <a:pt x="4439463" y="203809"/>
                  </a:lnTo>
                  <a:lnTo>
                    <a:pt x="4439463" y="188798"/>
                  </a:lnTo>
                  <a:lnTo>
                    <a:pt x="4429023" y="189001"/>
                  </a:lnTo>
                  <a:lnTo>
                    <a:pt x="4426356" y="0"/>
                  </a:lnTo>
                  <a:lnTo>
                    <a:pt x="4424375" y="0"/>
                  </a:lnTo>
                  <a:lnTo>
                    <a:pt x="4424375" y="924331"/>
                  </a:lnTo>
                  <a:lnTo>
                    <a:pt x="4071912" y="931024"/>
                  </a:lnTo>
                  <a:lnTo>
                    <a:pt x="4067352" y="610603"/>
                  </a:lnTo>
                  <a:lnTo>
                    <a:pt x="4067352" y="1666278"/>
                  </a:lnTo>
                  <a:lnTo>
                    <a:pt x="3714826" y="1672971"/>
                  </a:lnTo>
                  <a:lnTo>
                    <a:pt x="3710190" y="1347266"/>
                  </a:lnTo>
                  <a:lnTo>
                    <a:pt x="3710190" y="2408237"/>
                  </a:lnTo>
                  <a:lnTo>
                    <a:pt x="3357753" y="2414917"/>
                  </a:lnTo>
                  <a:lnTo>
                    <a:pt x="3353193" y="2089670"/>
                  </a:lnTo>
                  <a:lnTo>
                    <a:pt x="3353193" y="3150298"/>
                  </a:lnTo>
                  <a:lnTo>
                    <a:pt x="3000667" y="3156991"/>
                  </a:lnTo>
                  <a:lnTo>
                    <a:pt x="2995650" y="2804439"/>
                  </a:lnTo>
                  <a:lnTo>
                    <a:pt x="3348177" y="2797759"/>
                  </a:lnTo>
                  <a:lnTo>
                    <a:pt x="3353193" y="3150298"/>
                  </a:lnTo>
                  <a:lnTo>
                    <a:pt x="3353193" y="2089670"/>
                  </a:lnTo>
                  <a:lnTo>
                    <a:pt x="3352812" y="2062480"/>
                  </a:lnTo>
                  <a:lnTo>
                    <a:pt x="3705250" y="2055749"/>
                  </a:lnTo>
                  <a:lnTo>
                    <a:pt x="3710190" y="2408237"/>
                  </a:lnTo>
                  <a:lnTo>
                    <a:pt x="3710190" y="1347266"/>
                  </a:lnTo>
                  <a:lnTo>
                    <a:pt x="3709809" y="1320495"/>
                  </a:lnTo>
                  <a:lnTo>
                    <a:pt x="4062336" y="1313802"/>
                  </a:lnTo>
                  <a:lnTo>
                    <a:pt x="4067352" y="1666278"/>
                  </a:lnTo>
                  <a:lnTo>
                    <a:pt x="4067352" y="610603"/>
                  </a:lnTo>
                  <a:lnTo>
                    <a:pt x="4066895" y="578459"/>
                  </a:lnTo>
                  <a:lnTo>
                    <a:pt x="4419371" y="571779"/>
                  </a:lnTo>
                  <a:lnTo>
                    <a:pt x="4424375" y="924331"/>
                  </a:lnTo>
                  <a:lnTo>
                    <a:pt x="4424375" y="0"/>
                  </a:lnTo>
                  <a:lnTo>
                    <a:pt x="4421911" y="0"/>
                  </a:lnTo>
                  <a:lnTo>
                    <a:pt x="4419168" y="0"/>
                  </a:lnTo>
                  <a:lnTo>
                    <a:pt x="4419168" y="556768"/>
                  </a:lnTo>
                  <a:lnTo>
                    <a:pt x="4066679" y="563460"/>
                  </a:lnTo>
                  <a:lnTo>
                    <a:pt x="4062133" y="241566"/>
                  </a:lnTo>
                  <a:lnTo>
                    <a:pt x="4062133" y="1298803"/>
                  </a:lnTo>
                  <a:lnTo>
                    <a:pt x="3709593" y="1305483"/>
                  </a:lnTo>
                  <a:lnTo>
                    <a:pt x="3705047" y="985215"/>
                  </a:lnTo>
                  <a:lnTo>
                    <a:pt x="3705047" y="2040750"/>
                  </a:lnTo>
                  <a:lnTo>
                    <a:pt x="3352596" y="2047430"/>
                  </a:lnTo>
                  <a:lnTo>
                    <a:pt x="3347961" y="1721713"/>
                  </a:lnTo>
                  <a:lnTo>
                    <a:pt x="3347961" y="2782760"/>
                  </a:lnTo>
                  <a:lnTo>
                    <a:pt x="2995447" y="2789440"/>
                  </a:lnTo>
                  <a:lnTo>
                    <a:pt x="2990431" y="2436888"/>
                  </a:lnTo>
                  <a:lnTo>
                    <a:pt x="3342944" y="2430208"/>
                  </a:lnTo>
                  <a:lnTo>
                    <a:pt x="3347961" y="2782760"/>
                  </a:lnTo>
                  <a:lnTo>
                    <a:pt x="3347961" y="1721713"/>
                  </a:lnTo>
                  <a:lnTo>
                    <a:pt x="3347580" y="1694942"/>
                  </a:lnTo>
                  <a:lnTo>
                    <a:pt x="3700030" y="1688261"/>
                  </a:lnTo>
                  <a:lnTo>
                    <a:pt x="3705047" y="2040750"/>
                  </a:lnTo>
                  <a:lnTo>
                    <a:pt x="3705047" y="985215"/>
                  </a:lnTo>
                  <a:lnTo>
                    <a:pt x="3704590" y="953008"/>
                  </a:lnTo>
                  <a:lnTo>
                    <a:pt x="4057116" y="946315"/>
                  </a:lnTo>
                  <a:lnTo>
                    <a:pt x="4062133" y="1298803"/>
                  </a:lnTo>
                  <a:lnTo>
                    <a:pt x="4062133" y="241566"/>
                  </a:lnTo>
                  <a:lnTo>
                    <a:pt x="4061701" y="210985"/>
                  </a:lnTo>
                  <a:lnTo>
                    <a:pt x="4414164" y="204292"/>
                  </a:lnTo>
                  <a:lnTo>
                    <a:pt x="4419168" y="556768"/>
                  </a:lnTo>
                  <a:lnTo>
                    <a:pt x="4419168" y="0"/>
                  </a:lnTo>
                  <a:lnTo>
                    <a:pt x="4411269" y="0"/>
                  </a:lnTo>
                  <a:lnTo>
                    <a:pt x="4413948" y="189293"/>
                  </a:lnTo>
                  <a:lnTo>
                    <a:pt x="4061498" y="195973"/>
                  </a:lnTo>
                  <a:lnTo>
                    <a:pt x="4058729" y="0"/>
                  </a:lnTo>
                  <a:lnTo>
                    <a:pt x="4056913" y="0"/>
                  </a:lnTo>
                  <a:lnTo>
                    <a:pt x="4056913" y="931303"/>
                  </a:lnTo>
                  <a:lnTo>
                    <a:pt x="3704374" y="937996"/>
                  </a:lnTo>
                  <a:lnTo>
                    <a:pt x="3699827" y="617651"/>
                  </a:lnTo>
                  <a:lnTo>
                    <a:pt x="3699827" y="1673250"/>
                  </a:lnTo>
                  <a:lnTo>
                    <a:pt x="3347377" y="1679930"/>
                  </a:lnTo>
                  <a:lnTo>
                    <a:pt x="3342729" y="1352562"/>
                  </a:lnTo>
                  <a:lnTo>
                    <a:pt x="3342729" y="2415197"/>
                  </a:lnTo>
                  <a:lnTo>
                    <a:pt x="2990215" y="2421877"/>
                  </a:lnTo>
                  <a:lnTo>
                    <a:pt x="2985693" y="2103399"/>
                  </a:lnTo>
                  <a:lnTo>
                    <a:pt x="2985693" y="3157270"/>
                  </a:lnTo>
                  <a:lnTo>
                    <a:pt x="2633078" y="3163951"/>
                  </a:lnTo>
                  <a:lnTo>
                    <a:pt x="2628125" y="2811399"/>
                  </a:lnTo>
                  <a:lnTo>
                    <a:pt x="2980664" y="2804718"/>
                  </a:lnTo>
                  <a:lnTo>
                    <a:pt x="2985693" y="3157270"/>
                  </a:lnTo>
                  <a:lnTo>
                    <a:pt x="2985693" y="2103399"/>
                  </a:lnTo>
                  <a:lnTo>
                    <a:pt x="2985211" y="2069401"/>
                  </a:lnTo>
                  <a:lnTo>
                    <a:pt x="3337801" y="2062721"/>
                  </a:lnTo>
                  <a:lnTo>
                    <a:pt x="3342729" y="2415197"/>
                  </a:lnTo>
                  <a:lnTo>
                    <a:pt x="3342729" y="1352562"/>
                  </a:lnTo>
                  <a:lnTo>
                    <a:pt x="3342373" y="1327505"/>
                  </a:lnTo>
                  <a:lnTo>
                    <a:pt x="3694811" y="1320774"/>
                  </a:lnTo>
                  <a:lnTo>
                    <a:pt x="3699827" y="1673250"/>
                  </a:lnTo>
                  <a:lnTo>
                    <a:pt x="3699827" y="617651"/>
                  </a:lnTo>
                  <a:lnTo>
                    <a:pt x="3699370" y="585431"/>
                  </a:lnTo>
                  <a:lnTo>
                    <a:pt x="4051897" y="578751"/>
                  </a:lnTo>
                  <a:lnTo>
                    <a:pt x="4056913" y="931303"/>
                  </a:lnTo>
                  <a:lnTo>
                    <a:pt x="4056913" y="0"/>
                  </a:lnTo>
                  <a:lnTo>
                    <a:pt x="4051681" y="0"/>
                  </a:lnTo>
                  <a:lnTo>
                    <a:pt x="4051681" y="563753"/>
                  </a:lnTo>
                  <a:lnTo>
                    <a:pt x="3699154" y="570433"/>
                  </a:lnTo>
                  <a:lnTo>
                    <a:pt x="3694607" y="248539"/>
                  </a:lnTo>
                  <a:lnTo>
                    <a:pt x="3694607" y="1305775"/>
                  </a:lnTo>
                  <a:lnTo>
                    <a:pt x="3342157" y="1312456"/>
                  </a:lnTo>
                  <a:lnTo>
                    <a:pt x="3337509" y="985862"/>
                  </a:lnTo>
                  <a:lnTo>
                    <a:pt x="3337509" y="2047722"/>
                  </a:lnTo>
                  <a:lnTo>
                    <a:pt x="2984995" y="2054402"/>
                  </a:lnTo>
                  <a:lnTo>
                    <a:pt x="2980448" y="1731670"/>
                  </a:lnTo>
                  <a:lnTo>
                    <a:pt x="2980448" y="2789720"/>
                  </a:lnTo>
                  <a:lnTo>
                    <a:pt x="2627922" y="2796400"/>
                  </a:lnTo>
                  <a:lnTo>
                    <a:pt x="2622905" y="2443848"/>
                  </a:lnTo>
                  <a:lnTo>
                    <a:pt x="2975419" y="2437168"/>
                  </a:lnTo>
                  <a:lnTo>
                    <a:pt x="2980448" y="2789720"/>
                  </a:lnTo>
                  <a:lnTo>
                    <a:pt x="2980448" y="1731670"/>
                  </a:lnTo>
                  <a:lnTo>
                    <a:pt x="2980029" y="1701914"/>
                  </a:lnTo>
                  <a:lnTo>
                    <a:pt x="3332543" y="1695234"/>
                  </a:lnTo>
                  <a:lnTo>
                    <a:pt x="3337509" y="2047722"/>
                  </a:lnTo>
                  <a:lnTo>
                    <a:pt x="3337509" y="985862"/>
                  </a:lnTo>
                  <a:lnTo>
                    <a:pt x="3337141" y="959980"/>
                  </a:lnTo>
                  <a:lnTo>
                    <a:pt x="3689591" y="953300"/>
                  </a:lnTo>
                  <a:lnTo>
                    <a:pt x="3694607" y="1305775"/>
                  </a:lnTo>
                  <a:lnTo>
                    <a:pt x="3694607" y="248539"/>
                  </a:lnTo>
                  <a:lnTo>
                    <a:pt x="3694176" y="217957"/>
                  </a:lnTo>
                  <a:lnTo>
                    <a:pt x="4046664" y="211277"/>
                  </a:lnTo>
                  <a:lnTo>
                    <a:pt x="4051681" y="563753"/>
                  </a:lnTo>
                  <a:lnTo>
                    <a:pt x="4051681" y="0"/>
                  </a:lnTo>
                  <a:lnTo>
                    <a:pt x="4043680" y="0"/>
                  </a:lnTo>
                  <a:lnTo>
                    <a:pt x="4046461" y="196265"/>
                  </a:lnTo>
                  <a:lnTo>
                    <a:pt x="3693960" y="202946"/>
                  </a:lnTo>
                  <a:lnTo>
                    <a:pt x="3691102" y="0"/>
                  </a:lnTo>
                  <a:lnTo>
                    <a:pt x="3689375" y="0"/>
                  </a:lnTo>
                  <a:lnTo>
                    <a:pt x="3689375" y="938288"/>
                  </a:lnTo>
                  <a:lnTo>
                    <a:pt x="3336925" y="944968"/>
                  </a:lnTo>
                  <a:lnTo>
                    <a:pt x="3332327" y="621157"/>
                  </a:lnTo>
                  <a:lnTo>
                    <a:pt x="3332327" y="1680222"/>
                  </a:lnTo>
                  <a:lnTo>
                    <a:pt x="2979813" y="1686902"/>
                  </a:lnTo>
                  <a:lnTo>
                    <a:pt x="2975216" y="1361414"/>
                  </a:lnTo>
                  <a:lnTo>
                    <a:pt x="2975216" y="2422156"/>
                  </a:lnTo>
                  <a:lnTo>
                    <a:pt x="2622689" y="2428837"/>
                  </a:lnTo>
                  <a:lnTo>
                    <a:pt x="2617686" y="2076361"/>
                  </a:lnTo>
                  <a:lnTo>
                    <a:pt x="2970238" y="2069680"/>
                  </a:lnTo>
                  <a:lnTo>
                    <a:pt x="2975216" y="2422156"/>
                  </a:lnTo>
                  <a:lnTo>
                    <a:pt x="2975216" y="1361414"/>
                  </a:lnTo>
                  <a:lnTo>
                    <a:pt x="2974835" y="1334427"/>
                  </a:lnTo>
                  <a:lnTo>
                    <a:pt x="3327349" y="1327746"/>
                  </a:lnTo>
                  <a:lnTo>
                    <a:pt x="3332327" y="1680222"/>
                  </a:lnTo>
                  <a:lnTo>
                    <a:pt x="3332327" y="621157"/>
                  </a:lnTo>
                  <a:lnTo>
                    <a:pt x="3331921" y="592531"/>
                  </a:lnTo>
                  <a:lnTo>
                    <a:pt x="3331908" y="592404"/>
                  </a:lnTo>
                  <a:lnTo>
                    <a:pt x="3684359" y="585724"/>
                  </a:lnTo>
                  <a:lnTo>
                    <a:pt x="3684371" y="585851"/>
                  </a:lnTo>
                  <a:lnTo>
                    <a:pt x="3689375" y="938288"/>
                  </a:lnTo>
                  <a:lnTo>
                    <a:pt x="3689375" y="0"/>
                  </a:lnTo>
                  <a:lnTo>
                    <a:pt x="3684155" y="0"/>
                  </a:lnTo>
                  <a:lnTo>
                    <a:pt x="3684155" y="570725"/>
                  </a:lnTo>
                  <a:lnTo>
                    <a:pt x="3331705" y="577405"/>
                  </a:lnTo>
                  <a:lnTo>
                    <a:pt x="3327133" y="256984"/>
                  </a:lnTo>
                  <a:lnTo>
                    <a:pt x="3327133" y="1312735"/>
                  </a:lnTo>
                  <a:lnTo>
                    <a:pt x="2974619" y="1319415"/>
                  </a:lnTo>
                  <a:lnTo>
                    <a:pt x="2970022" y="995591"/>
                  </a:lnTo>
                  <a:lnTo>
                    <a:pt x="2970022" y="2054682"/>
                  </a:lnTo>
                  <a:lnTo>
                    <a:pt x="2617470" y="2061362"/>
                  </a:lnTo>
                  <a:lnTo>
                    <a:pt x="2612466" y="1708873"/>
                  </a:lnTo>
                  <a:lnTo>
                    <a:pt x="2965043" y="1702193"/>
                  </a:lnTo>
                  <a:lnTo>
                    <a:pt x="2970022" y="2054682"/>
                  </a:lnTo>
                  <a:lnTo>
                    <a:pt x="2970022" y="995591"/>
                  </a:lnTo>
                  <a:lnTo>
                    <a:pt x="2969615" y="966952"/>
                  </a:lnTo>
                  <a:lnTo>
                    <a:pt x="3322129" y="960272"/>
                  </a:lnTo>
                  <a:lnTo>
                    <a:pt x="3327133" y="1312735"/>
                  </a:lnTo>
                  <a:lnTo>
                    <a:pt x="3327133" y="256984"/>
                  </a:lnTo>
                  <a:lnTo>
                    <a:pt x="3326676" y="224929"/>
                  </a:lnTo>
                  <a:lnTo>
                    <a:pt x="3679126" y="218249"/>
                  </a:lnTo>
                  <a:lnTo>
                    <a:pt x="3684155" y="570725"/>
                  </a:lnTo>
                  <a:lnTo>
                    <a:pt x="3684155" y="0"/>
                  </a:lnTo>
                  <a:lnTo>
                    <a:pt x="3676015" y="0"/>
                  </a:lnTo>
                  <a:lnTo>
                    <a:pt x="3678910" y="203238"/>
                  </a:lnTo>
                  <a:lnTo>
                    <a:pt x="3326460" y="209918"/>
                  </a:lnTo>
                  <a:lnTo>
                    <a:pt x="3323475" y="0"/>
                  </a:lnTo>
                  <a:lnTo>
                    <a:pt x="3321913" y="0"/>
                  </a:lnTo>
                  <a:lnTo>
                    <a:pt x="3321913" y="945261"/>
                  </a:lnTo>
                  <a:lnTo>
                    <a:pt x="2969399" y="951941"/>
                  </a:lnTo>
                  <a:lnTo>
                    <a:pt x="2964840" y="631520"/>
                  </a:lnTo>
                  <a:lnTo>
                    <a:pt x="2964840" y="1687195"/>
                  </a:lnTo>
                  <a:lnTo>
                    <a:pt x="2612250" y="1693875"/>
                  </a:lnTo>
                  <a:lnTo>
                    <a:pt x="2607233" y="1341386"/>
                  </a:lnTo>
                  <a:lnTo>
                    <a:pt x="2959824" y="1334706"/>
                  </a:lnTo>
                  <a:lnTo>
                    <a:pt x="2964840" y="1687195"/>
                  </a:lnTo>
                  <a:lnTo>
                    <a:pt x="2964840" y="631520"/>
                  </a:lnTo>
                  <a:lnTo>
                    <a:pt x="2964383" y="599376"/>
                  </a:lnTo>
                  <a:lnTo>
                    <a:pt x="3316909" y="592696"/>
                  </a:lnTo>
                  <a:lnTo>
                    <a:pt x="3321913" y="945261"/>
                  </a:lnTo>
                  <a:lnTo>
                    <a:pt x="3321913" y="0"/>
                  </a:lnTo>
                  <a:lnTo>
                    <a:pt x="3316694" y="0"/>
                  </a:lnTo>
                  <a:lnTo>
                    <a:pt x="3316694" y="577697"/>
                  </a:lnTo>
                  <a:lnTo>
                    <a:pt x="2964167" y="584377"/>
                  </a:lnTo>
                  <a:lnTo>
                    <a:pt x="2959620" y="262483"/>
                  </a:lnTo>
                  <a:lnTo>
                    <a:pt x="2959620" y="1319707"/>
                  </a:lnTo>
                  <a:lnTo>
                    <a:pt x="2607018" y="1326388"/>
                  </a:lnTo>
                  <a:lnTo>
                    <a:pt x="2602471" y="1006132"/>
                  </a:lnTo>
                  <a:lnTo>
                    <a:pt x="2602471" y="2061641"/>
                  </a:lnTo>
                  <a:lnTo>
                    <a:pt x="2251760" y="2068283"/>
                  </a:lnTo>
                  <a:lnTo>
                    <a:pt x="2250021" y="2068334"/>
                  </a:lnTo>
                  <a:lnTo>
                    <a:pt x="2249919" y="2059660"/>
                  </a:lnTo>
                  <a:lnTo>
                    <a:pt x="2245017" y="1715833"/>
                  </a:lnTo>
                  <a:lnTo>
                    <a:pt x="2597454" y="1709153"/>
                  </a:lnTo>
                  <a:lnTo>
                    <a:pt x="2602471" y="2061641"/>
                  </a:lnTo>
                  <a:lnTo>
                    <a:pt x="2602471" y="1006132"/>
                  </a:lnTo>
                  <a:lnTo>
                    <a:pt x="2602014" y="973924"/>
                  </a:lnTo>
                  <a:lnTo>
                    <a:pt x="2954604" y="967244"/>
                  </a:lnTo>
                  <a:lnTo>
                    <a:pt x="2959620" y="1319707"/>
                  </a:lnTo>
                  <a:lnTo>
                    <a:pt x="2959620" y="262483"/>
                  </a:lnTo>
                  <a:lnTo>
                    <a:pt x="2959189" y="231902"/>
                  </a:lnTo>
                  <a:lnTo>
                    <a:pt x="3311715" y="225221"/>
                  </a:lnTo>
                  <a:lnTo>
                    <a:pt x="3316694" y="577697"/>
                  </a:lnTo>
                  <a:lnTo>
                    <a:pt x="3316694" y="0"/>
                  </a:lnTo>
                  <a:lnTo>
                    <a:pt x="3308540" y="0"/>
                  </a:lnTo>
                  <a:lnTo>
                    <a:pt x="3311499" y="210210"/>
                  </a:lnTo>
                  <a:lnTo>
                    <a:pt x="2958985" y="216890"/>
                  </a:lnTo>
                  <a:lnTo>
                    <a:pt x="2955925" y="0"/>
                  </a:lnTo>
                  <a:lnTo>
                    <a:pt x="2954401" y="0"/>
                  </a:lnTo>
                  <a:lnTo>
                    <a:pt x="2954401" y="952233"/>
                  </a:lnTo>
                  <a:lnTo>
                    <a:pt x="2601798" y="958913"/>
                  </a:lnTo>
                  <a:lnTo>
                    <a:pt x="2597239" y="637679"/>
                  </a:lnTo>
                  <a:lnTo>
                    <a:pt x="2597239" y="1694154"/>
                  </a:lnTo>
                  <a:lnTo>
                    <a:pt x="2244814" y="1700834"/>
                  </a:lnTo>
                  <a:lnTo>
                    <a:pt x="2244712" y="1693697"/>
                  </a:lnTo>
                  <a:lnTo>
                    <a:pt x="2244712" y="2036305"/>
                  </a:lnTo>
                  <a:lnTo>
                    <a:pt x="2242134" y="2024748"/>
                  </a:lnTo>
                  <a:lnTo>
                    <a:pt x="2244712" y="2036305"/>
                  </a:lnTo>
                  <a:lnTo>
                    <a:pt x="2244712" y="1693697"/>
                  </a:lnTo>
                  <a:lnTo>
                    <a:pt x="2239797" y="1348346"/>
                  </a:lnTo>
                  <a:lnTo>
                    <a:pt x="2592222" y="1341666"/>
                  </a:lnTo>
                  <a:lnTo>
                    <a:pt x="2597239" y="1694154"/>
                  </a:lnTo>
                  <a:lnTo>
                    <a:pt x="2597239" y="637679"/>
                  </a:lnTo>
                  <a:lnTo>
                    <a:pt x="2596794" y="606348"/>
                  </a:lnTo>
                  <a:lnTo>
                    <a:pt x="2949384" y="599668"/>
                  </a:lnTo>
                  <a:lnTo>
                    <a:pt x="2954401" y="952233"/>
                  </a:lnTo>
                  <a:lnTo>
                    <a:pt x="2954401" y="0"/>
                  </a:lnTo>
                  <a:lnTo>
                    <a:pt x="2949168" y="0"/>
                  </a:lnTo>
                  <a:lnTo>
                    <a:pt x="2949168" y="584669"/>
                  </a:lnTo>
                  <a:lnTo>
                    <a:pt x="2596578" y="591350"/>
                  </a:lnTo>
                  <a:lnTo>
                    <a:pt x="2592019" y="268554"/>
                  </a:lnTo>
                  <a:lnTo>
                    <a:pt x="2592019" y="1326667"/>
                  </a:lnTo>
                  <a:lnTo>
                    <a:pt x="2239581" y="1333347"/>
                  </a:lnTo>
                  <a:lnTo>
                    <a:pt x="2234565" y="980884"/>
                  </a:lnTo>
                  <a:lnTo>
                    <a:pt x="2587002" y="974204"/>
                  </a:lnTo>
                  <a:lnTo>
                    <a:pt x="2592019" y="1326667"/>
                  </a:lnTo>
                  <a:lnTo>
                    <a:pt x="2592019" y="268554"/>
                  </a:lnTo>
                  <a:lnTo>
                    <a:pt x="2591600" y="238874"/>
                  </a:lnTo>
                  <a:lnTo>
                    <a:pt x="2944152" y="232194"/>
                  </a:lnTo>
                  <a:lnTo>
                    <a:pt x="2949168" y="584669"/>
                  </a:lnTo>
                  <a:lnTo>
                    <a:pt x="2949168" y="0"/>
                  </a:lnTo>
                  <a:lnTo>
                    <a:pt x="2940837" y="0"/>
                  </a:lnTo>
                  <a:lnTo>
                    <a:pt x="2943936" y="217182"/>
                  </a:lnTo>
                  <a:lnTo>
                    <a:pt x="2591384" y="223862"/>
                  </a:lnTo>
                  <a:lnTo>
                    <a:pt x="2588222" y="0"/>
                  </a:lnTo>
                  <a:lnTo>
                    <a:pt x="2586799" y="0"/>
                  </a:lnTo>
                  <a:lnTo>
                    <a:pt x="2586799" y="959192"/>
                  </a:lnTo>
                  <a:lnTo>
                    <a:pt x="2234349" y="965873"/>
                  </a:lnTo>
                  <a:lnTo>
                    <a:pt x="2229332" y="613321"/>
                  </a:lnTo>
                  <a:lnTo>
                    <a:pt x="2581783" y="606640"/>
                  </a:lnTo>
                  <a:lnTo>
                    <a:pt x="2586799" y="959192"/>
                  </a:lnTo>
                  <a:lnTo>
                    <a:pt x="2586799" y="0"/>
                  </a:lnTo>
                  <a:lnTo>
                    <a:pt x="2581579" y="0"/>
                  </a:lnTo>
                  <a:lnTo>
                    <a:pt x="2581579" y="591642"/>
                  </a:lnTo>
                  <a:lnTo>
                    <a:pt x="2229129" y="598322"/>
                  </a:lnTo>
                  <a:lnTo>
                    <a:pt x="2224532" y="275297"/>
                  </a:lnTo>
                  <a:lnTo>
                    <a:pt x="2224532" y="1333627"/>
                  </a:lnTo>
                  <a:lnTo>
                    <a:pt x="1906803" y="1339646"/>
                  </a:lnTo>
                  <a:lnTo>
                    <a:pt x="1872081" y="1340307"/>
                  </a:lnTo>
                  <a:lnTo>
                    <a:pt x="1871459" y="1302270"/>
                  </a:lnTo>
                  <a:lnTo>
                    <a:pt x="1867001" y="987844"/>
                  </a:lnTo>
                  <a:lnTo>
                    <a:pt x="2219502" y="981163"/>
                  </a:lnTo>
                  <a:lnTo>
                    <a:pt x="2224532" y="1333627"/>
                  </a:lnTo>
                  <a:lnTo>
                    <a:pt x="2224532" y="275297"/>
                  </a:lnTo>
                  <a:lnTo>
                    <a:pt x="2224113" y="245846"/>
                  </a:lnTo>
                  <a:lnTo>
                    <a:pt x="2576550" y="239166"/>
                  </a:lnTo>
                  <a:lnTo>
                    <a:pt x="2581579" y="591642"/>
                  </a:lnTo>
                  <a:lnTo>
                    <a:pt x="2581579" y="0"/>
                  </a:lnTo>
                  <a:lnTo>
                    <a:pt x="2573147" y="0"/>
                  </a:lnTo>
                  <a:lnTo>
                    <a:pt x="2576334" y="224155"/>
                  </a:lnTo>
                  <a:lnTo>
                    <a:pt x="2223897" y="230835"/>
                  </a:lnTo>
                  <a:lnTo>
                    <a:pt x="2220620" y="0"/>
                  </a:lnTo>
                  <a:lnTo>
                    <a:pt x="2219299" y="0"/>
                  </a:lnTo>
                  <a:lnTo>
                    <a:pt x="2219299" y="966152"/>
                  </a:lnTo>
                  <a:lnTo>
                    <a:pt x="1866785" y="972832"/>
                  </a:lnTo>
                  <a:lnTo>
                    <a:pt x="1861794" y="620293"/>
                  </a:lnTo>
                  <a:lnTo>
                    <a:pt x="2214270" y="613613"/>
                  </a:lnTo>
                  <a:lnTo>
                    <a:pt x="2219299" y="966152"/>
                  </a:lnTo>
                  <a:lnTo>
                    <a:pt x="2219299" y="0"/>
                  </a:lnTo>
                  <a:lnTo>
                    <a:pt x="2214067" y="0"/>
                  </a:lnTo>
                  <a:lnTo>
                    <a:pt x="2214067" y="598601"/>
                  </a:lnTo>
                  <a:lnTo>
                    <a:pt x="1861578" y="605282"/>
                  </a:lnTo>
                  <a:lnTo>
                    <a:pt x="1856587" y="252806"/>
                  </a:lnTo>
                  <a:lnTo>
                    <a:pt x="2209038" y="246126"/>
                  </a:lnTo>
                  <a:lnTo>
                    <a:pt x="2214067" y="598601"/>
                  </a:lnTo>
                  <a:lnTo>
                    <a:pt x="2214067" y="0"/>
                  </a:lnTo>
                  <a:lnTo>
                    <a:pt x="2205545" y="0"/>
                  </a:lnTo>
                  <a:lnTo>
                    <a:pt x="2208834" y="231127"/>
                  </a:lnTo>
                  <a:lnTo>
                    <a:pt x="1856371" y="237807"/>
                  </a:lnTo>
                  <a:lnTo>
                    <a:pt x="1853006" y="0"/>
                  </a:lnTo>
                  <a:lnTo>
                    <a:pt x="1851761" y="0"/>
                  </a:lnTo>
                  <a:lnTo>
                    <a:pt x="1851761" y="973112"/>
                  </a:lnTo>
                  <a:lnTo>
                    <a:pt x="1499298" y="979792"/>
                  </a:lnTo>
                  <a:lnTo>
                    <a:pt x="1494282" y="627265"/>
                  </a:lnTo>
                  <a:lnTo>
                    <a:pt x="1846745" y="620585"/>
                  </a:lnTo>
                  <a:lnTo>
                    <a:pt x="1851761" y="973112"/>
                  </a:lnTo>
                  <a:lnTo>
                    <a:pt x="1851761" y="0"/>
                  </a:lnTo>
                  <a:lnTo>
                    <a:pt x="1846529" y="0"/>
                  </a:lnTo>
                  <a:lnTo>
                    <a:pt x="1846529" y="605561"/>
                  </a:lnTo>
                  <a:lnTo>
                    <a:pt x="1494066" y="612241"/>
                  </a:lnTo>
                  <a:lnTo>
                    <a:pt x="1489049" y="259765"/>
                  </a:lnTo>
                  <a:lnTo>
                    <a:pt x="1841512" y="253085"/>
                  </a:lnTo>
                  <a:lnTo>
                    <a:pt x="1846529" y="605561"/>
                  </a:lnTo>
                  <a:lnTo>
                    <a:pt x="1846529" y="0"/>
                  </a:lnTo>
                  <a:lnTo>
                    <a:pt x="1837918" y="0"/>
                  </a:lnTo>
                  <a:lnTo>
                    <a:pt x="1841296" y="238099"/>
                  </a:lnTo>
                  <a:lnTo>
                    <a:pt x="1488833" y="244779"/>
                  </a:lnTo>
                  <a:lnTo>
                    <a:pt x="1485417" y="0"/>
                  </a:lnTo>
                  <a:lnTo>
                    <a:pt x="1484299" y="0"/>
                  </a:lnTo>
                  <a:lnTo>
                    <a:pt x="1484299" y="980084"/>
                  </a:lnTo>
                  <a:lnTo>
                    <a:pt x="1138796" y="986624"/>
                  </a:lnTo>
                  <a:lnTo>
                    <a:pt x="1138542" y="986561"/>
                  </a:lnTo>
                  <a:lnTo>
                    <a:pt x="1131760" y="986688"/>
                  </a:lnTo>
                  <a:lnTo>
                    <a:pt x="1131735" y="985139"/>
                  </a:lnTo>
                  <a:lnTo>
                    <a:pt x="1126820" y="634225"/>
                  </a:lnTo>
                  <a:lnTo>
                    <a:pt x="1479270" y="627545"/>
                  </a:lnTo>
                  <a:lnTo>
                    <a:pt x="1484299" y="980084"/>
                  </a:lnTo>
                  <a:lnTo>
                    <a:pt x="1484299" y="0"/>
                  </a:lnTo>
                  <a:lnTo>
                    <a:pt x="1479067" y="0"/>
                  </a:lnTo>
                  <a:lnTo>
                    <a:pt x="1479067" y="612521"/>
                  </a:lnTo>
                  <a:lnTo>
                    <a:pt x="1126604" y="619201"/>
                  </a:lnTo>
                  <a:lnTo>
                    <a:pt x="1121613" y="266725"/>
                  </a:lnTo>
                  <a:lnTo>
                    <a:pt x="1474038" y="260045"/>
                  </a:lnTo>
                  <a:lnTo>
                    <a:pt x="1479067" y="612521"/>
                  </a:lnTo>
                  <a:lnTo>
                    <a:pt x="1479067" y="0"/>
                  </a:lnTo>
                  <a:lnTo>
                    <a:pt x="1470342" y="0"/>
                  </a:lnTo>
                  <a:lnTo>
                    <a:pt x="1473822" y="245059"/>
                  </a:lnTo>
                  <a:lnTo>
                    <a:pt x="1121321" y="251739"/>
                  </a:lnTo>
                  <a:lnTo>
                    <a:pt x="1117803" y="0"/>
                  </a:lnTo>
                  <a:lnTo>
                    <a:pt x="1111529" y="0"/>
                  </a:lnTo>
                  <a:lnTo>
                    <a:pt x="1111529" y="619480"/>
                  </a:lnTo>
                  <a:lnTo>
                    <a:pt x="759040" y="626160"/>
                  </a:lnTo>
                  <a:lnTo>
                    <a:pt x="753999" y="273685"/>
                  </a:lnTo>
                  <a:lnTo>
                    <a:pt x="1106601" y="267004"/>
                  </a:lnTo>
                  <a:lnTo>
                    <a:pt x="1111529" y="619480"/>
                  </a:lnTo>
                  <a:lnTo>
                    <a:pt x="1111529" y="0"/>
                  </a:lnTo>
                  <a:lnTo>
                    <a:pt x="1102842" y="0"/>
                  </a:lnTo>
                  <a:lnTo>
                    <a:pt x="1106322" y="251993"/>
                  </a:lnTo>
                  <a:lnTo>
                    <a:pt x="753795" y="258699"/>
                  </a:lnTo>
                  <a:lnTo>
                    <a:pt x="750176" y="0"/>
                  </a:lnTo>
                  <a:lnTo>
                    <a:pt x="735139" y="0"/>
                  </a:lnTo>
                  <a:lnTo>
                    <a:pt x="738809" y="258978"/>
                  </a:lnTo>
                  <a:lnTo>
                    <a:pt x="386372" y="265658"/>
                  </a:lnTo>
                  <a:lnTo>
                    <a:pt x="382638" y="0"/>
                  </a:lnTo>
                  <a:lnTo>
                    <a:pt x="367563" y="0"/>
                  </a:lnTo>
                  <a:lnTo>
                    <a:pt x="371360" y="265938"/>
                  </a:lnTo>
                  <a:lnTo>
                    <a:pt x="312077" y="267055"/>
                  </a:lnTo>
                  <a:lnTo>
                    <a:pt x="320255" y="281901"/>
                  </a:lnTo>
                  <a:lnTo>
                    <a:pt x="371576" y="280936"/>
                  </a:lnTo>
                  <a:lnTo>
                    <a:pt x="373189" y="392963"/>
                  </a:lnTo>
                  <a:lnTo>
                    <a:pt x="385381" y="421500"/>
                  </a:lnTo>
                  <a:lnTo>
                    <a:pt x="385749" y="422109"/>
                  </a:lnTo>
                  <a:lnTo>
                    <a:pt x="385965" y="422884"/>
                  </a:lnTo>
                  <a:lnTo>
                    <a:pt x="388137" y="427964"/>
                  </a:lnTo>
                  <a:lnTo>
                    <a:pt x="388670" y="429247"/>
                  </a:lnTo>
                  <a:lnTo>
                    <a:pt x="388670" y="429107"/>
                  </a:lnTo>
                  <a:lnTo>
                    <a:pt x="386575" y="280644"/>
                  </a:lnTo>
                  <a:lnTo>
                    <a:pt x="739025" y="273964"/>
                  </a:lnTo>
                  <a:lnTo>
                    <a:pt x="744016" y="626452"/>
                  </a:lnTo>
                  <a:lnTo>
                    <a:pt x="486397" y="631329"/>
                  </a:lnTo>
                  <a:lnTo>
                    <a:pt x="481317" y="631431"/>
                  </a:lnTo>
                  <a:lnTo>
                    <a:pt x="477507" y="631507"/>
                  </a:lnTo>
                  <a:lnTo>
                    <a:pt x="477583" y="634987"/>
                  </a:lnTo>
                  <a:lnTo>
                    <a:pt x="481380" y="634923"/>
                  </a:lnTo>
                  <a:lnTo>
                    <a:pt x="481533" y="642848"/>
                  </a:lnTo>
                  <a:lnTo>
                    <a:pt x="486613" y="642747"/>
                  </a:lnTo>
                  <a:lnTo>
                    <a:pt x="486689" y="646341"/>
                  </a:lnTo>
                  <a:lnTo>
                    <a:pt x="744232" y="641464"/>
                  </a:lnTo>
                  <a:lnTo>
                    <a:pt x="747395" y="863625"/>
                  </a:lnTo>
                  <a:lnTo>
                    <a:pt x="762533" y="870597"/>
                  </a:lnTo>
                  <a:lnTo>
                    <a:pt x="759256" y="641184"/>
                  </a:lnTo>
                  <a:lnTo>
                    <a:pt x="1111745" y="634504"/>
                  </a:lnTo>
                  <a:lnTo>
                    <a:pt x="1116723" y="981697"/>
                  </a:lnTo>
                  <a:lnTo>
                    <a:pt x="1116698" y="986967"/>
                  </a:lnTo>
                  <a:lnTo>
                    <a:pt x="1116977" y="1001979"/>
                  </a:lnTo>
                  <a:lnTo>
                    <a:pt x="1201229" y="1000391"/>
                  </a:lnTo>
                  <a:lnTo>
                    <a:pt x="1201496" y="1000442"/>
                  </a:lnTo>
                  <a:lnTo>
                    <a:pt x="1484515" y="995083"/>
                  </a:lnTo>
                  <a:lnTo>
                    <a:pt x="1485620" y="1072349"/>
                  </a:lnTo>
                  <a:lnTo>
                    <a:pt x="1500720" y="1077290"/>
                  </a:lnTo>
                  <a:lnTo>
                    <a:pt x="1499514" y="994803"/>
                  </a:lnTo>
                  <a:lnTo>
                    <a:pt x="1851977" y="988123"/>
                  </a:lnTo>
                  <a:lnTo>
                    <a:pt x="1856232" y="1287132"/>
                  </a:lnTo>
                  <a:lnTo>
                    <a:pt x="1857032" y="1340586"/>
                  </a:lnTo>
                  <a:lnTo>
                    <a:pt x="1857260" y="1355598"/>
                  </a:lnTo>
                  <a:lnTo>
                    <a:pt x="1872259" y="1355318"/>
                  </a:lnTo>
                  <a:lnTo>
                    <a:pt x="1919935" y="1354404"/>
                  </a:lnTo>
                  <a:lnTo>
                    <a:pt x="2224735" y="1348625"/>
                  </a:lnTo>
                  <a:lnTo>
                    <a:pt x="2229751" y="1701114"/>
                  </a:lnTo>
                  <a:lnTo>
                    <a:pt x="2144039" y="1702739"/>
                  </a:lnTo>
                  <a:lnTo>
                    <a:pt x="2142769" y="1702765"/>
                  </a:lnTo>
                  <a:lnTo>
                    <a:pt x="2137689" y="1702854"/>
                  </a:lnTo>
                  <a:lnTo>
                    <a:pt x="2137778" y="1707565"/>
                  </a:lnTo>
                  <a:lnTo>
                    <a:pt x="2142858" y="1707464"/>
                  </a:lnTo>
                  <a:lnTo>
                    <a:pt x="2143010" y="1715312"/>
                  </a:lnTo>
                  <a:lnTo>
                    <a:pt x="2144280" y="1715287"/>
                  </a:lnTo>
                  <a:lnTo>
                    <a:pt x="2144331" y="1717738"/>
                  </a:lnTo>
                  <a:lnTo>
                    <a:pt x="2229967" y="1716125"/>
                  </a:lnTo>
                  <a:lnTo>
                    <a:pt x="2233879" y="1990140"/>
                  </a:lnTo>
                  <a:lnTo>
                    <a:pt x="2234996" y="2068601"/>
                  </a:lnTo>
                  <a:lnTo>
                    <a:pt x="2235225" y="2083600"/>
                  </a:lnTo>
                  <a:lnTo>
                    <a:pt x="2250300" y="2083320"/>
                  </a:lnTo>
                  <a:lnTo>
                    <a:pt x="2254770" y="2083231"/>
                  </a:lnTo>
                  <a:lnTo>
                    <a:pt x="2602674" y="2076640"/>
                  </a:lnTo>
                  <a:lnTo>
                    <a:pt x="2607691" y="2429129"/>
                  </a:lnTo>
                  <a:lnTo>
                    <a:pt x="2304300" y="2434869"/>
                  </a:lnTo>
                  <a:lnTo>
                    <a:pt x="2305570" y="2449855"/>
                  </a:lnTo>
                  <a:lnTo>
                    <a:pt x="2607894" y="2444127"/>
                  </a:lnTo>
                  <a:lnTo>
                    <a:pt x="2612910" y="2796679"/>
                  </a:lnTo>
                  <a:lnTo>
                    <a:pt x="2337892" y="2801899"/>
                  </a:lnTo>
                  <a:lnTo>
                    <a:pt x="2337892" y="2816072"/>
                  </a:lnTo>
                  <a:lnTo>
                    <a:pt x="2337244" y="2813100"/>
                  </a:lnTo>
                  <a:lnTo>
                    <a:pt x="2337828" y="2813100"/>
                  </a:lnTo>
                  <a:lnTo>
                    <a:pt x="2337892" y="2816072"/>
                  </a:lnTo>
                  <a:lnTo>
                    <a:pt x="2337892" y="2801899"/>
                  </a:lnTo>
                  <a:lnTo>
                    <a:pt x="2337638" y="2801899"/>
                  </a:lnTo>
                  <a:lnTo>
                    <a:pt x="2336508" y="2801924"/>
                  </a:lnTo>
                  <a:lnTo>
                    <a:pt x="2336508" y="2809684"/>
                  </a:lnTo>
                  <a:lnTo>
                    <a:pt x="2335784" y="2806331"/>
                  </a:lnTo>
                  <a:lnTo>
                    <a:pt x="2336444" y="2806306"/>
                  </a:lnTo>
                  <a:lnTo>
                    <a:pt x="2336508" y="2809684"/>
                  </a:lnTo>
                  <a:lnTo>
                    <a:pt x="2336508" y="2801924"/>
                  </a:lnTo>
                  <a:lnTo>
                    <a:pt x="2336368" y="2801924"/>
                  </a:lnTo>
                  <a:lnTo>
                    <a:pt x="2335098" y="2801950"/>
                  </a:lnTo>
                  <a:lnTo>
                    <a:pt x="2335111" y="2803182"/>
                  </a:lnTo>
                  <a:lnTo>
                    <a:pt x="2334857" y="2801950"/>
                  </a:lnTo>
                  <a:lnTo>
                    <a:pt x="2335111" y="2803271"/>
                  </a:lnTo>
                  <a:lnTo>
                    <a:pt x="2335174" y="2806331"/>
                  </a:lnTo>
                  <a:lnTo>
                    <a:pt x="2335733" y="2806331"/>
                  </a:lnTo>
                  <a:lnTo>
                    <a:pt x="2336520" y="2810243"/>
                  </a:lnTo>
                  <a:lnTo>
                    <a:pt x="2336584" y="2813113"/>
                  </a:lnTo>
                  <a:lnTo>
                    <a:pt x="2337143" y="2813113"/>
                  </a:lnTo>
                  <a:lnTo>
                    <a:pt x="2337892" y="2816174"/>
                  </a:lnTo>
                  <a:lnTo>
                    <a:pt x="2337917" y="2816898"/>
                  </a:lnTo>
                  <a:lnTo>
                    <a:pt x="2338070" y="2816898"/>
                  </a:lnTo>
                  <a:lnTo>
                    <a:pt x="2613126" y="2811691"/>
                  </a:lnTo>
                  <a:lnTo>
                    <a:pt x="2618054" y="3164243"/>
                  </a:lnTo>
                  <a:lnTo>
                    <a:pt x="2545270" y="3165614"/>
                  </a:lnTo>
                  <a:lnTo>
                    <a:pt x="2558478" y="3180384"/>
                  </a:lnTo>
                  <a:lnTo>
                    <a:pt x="2618295" y="3179254"/>
                  </a:lnTo>
                  <a:lnTo>
                    <a:pt x="2619337" y="3246107"/>
                  </a:lnTo>
                  <a:lnTo>
                    <a:pt x="2634589" y="3262020"/>
                  </a:lnTo>
                  <a:lnTo>
                    <a:pt x="2633307" y="3178975"/>
                  </a:lnTo>
                  <a:lnTo>
                    <a:pt x="2985897" y="3172295"/>
                  </a:lnTo>
                  <a:lnTo>
                    <a:pt x="2990926" y="3524758"/>
                  </a:lnTo>
                  <a:lnTo>
                    <a:pt x="2913634" y="3526218"/>
                  </a:lnTo>
                  <a:lnTo>
                    <a:pt x="2930728" y="3540912"/>
                  </a:lnTo>
                  <a:lnTo>
                    <a:pt x="2991142" y="3539769"/>
                  </a:lnTo>
                  <a:lnTo>
                    <a:pt x="2991891" y="3592042"/>
                  </a:lnTo>
                  <a:lnTo>
                    <a:pt x="3007055" y="3604247"/>
                  </a:lnTo>
                  <a:lnTo>
                    <a:pt x="3006115" y="3539490"/>
                  </a:lnTo>
                  <a:lnTo>
                    <a:pt x="3358654" y="3532809"/>
                  </a:lnTo>
                  <a:lnTo>
                    <a:pt x="3363404" y="3865308"/>
                  </a:lnTo>
                  <a:lnTo>
                    <a:pt x="3378530" y="3875290"/>
                  </a:lnTo>
                  <a:lnTo>
                    <a:pt x="3373564" y="3532530"/>
                  </a:lnTo>
                  <a:lnTo>
                    <a:pt x="3726103" y="3525850"/>
                  </a:lnTo>
                  <a:lnTo>
                    <a:pt x="3731120" y="3878389"/>
                  </a:lnTo>
                  <a:lnTo>
                    <a:pt x="3392970" y="3884790"/>
                  </a:lnTo>
                  <a:lnTo>
                    <a:pt x="3378708" y="3884993"/>
                  </a:lnTo>
                  <a:lnTo>
                    <a:pt x="3378530" y="3875290"/>
                  </a:lnTo>
                  <a:lnTo>
                    <a:pt x="3373437" y="3872039"/>
                  </a:lnTo>
                  <a:lnTo>
                    <a:pt x="3363328" y="3865384"/>
                  </a:lnTo>
                  <a:lnTo>
                    <a:pt x="3363569" y="3885349"/>
                  </a:lnTo>
                  <a:lnTo>
                    <a:pt x="3363849" y="3900347"/>
                  </a:lnTo>
                  <a:lnTo>
                    <a:pt x="3379000" y="3900068"/>
                  </a:lnTo>
                  <a:lnTo>
                    <a:pt x="3415106" y="3899319"/>
                  </a:lnTo>
                  <a:lnTo>
                    <a:pt x="3731336" y="3893401"/>
                  </a:lnTo>
                  <a:lnTo>
                    <a:pt x="3734181" y="4092524"/>
                  </a:lnTo>
                  <a:lnTo>
                    <a:pt x="3749294" y="4101515"/>
                  </a:lnTo>
                  <a:lnTo>
                    <a:pt x="3746322" y="3893108"/>
                  </a:lnTo>
                  <a:lnTo>
                    <a:pt x="4098887" y="3886428"/>
                  </a:lnTo>
                  <a:lnTo>
                    <a:pt x="4103890" y="4238904"/>
                  </a:lnTo>
                  <a:lnTo>
                    <a:pt x="3966286" y="4241508"/>
                  </a:lnTo>
                  <a:lnTo>
                    <a:pt x="3986390" y="4256138"/>
                  </a:lnTo>
                  <a:lnTo>
                    <a:pt x="4104106" y="4253916"/>
                  </a:lnTo>
                  <a:lnTo>
                    <a:pt x="4105516" y="4352595"/>
                  </a:lnTo>
                  <a:lnTo>
                    <a:pt x="4120654" y="4366552"/>
                  </a:lnTo>
                  <a:lnTo>
                    <a:pt x="4119041" y="4253623"/>
                  </a:lnTo>
                  <a:lnTo>
                    <a:pt x="4439463" y="4247540"/>
                  </a:lnTo>
                  <a:lnTo>
                    <a:pt x="4439463" y="4232529"/>
                  </a:lnTo>
                  <a:lnTo>
                    <a:pt x="4118838" y="4238625"/>
                  </a:lnTo>
                  <a:lnTo>
                    <a:pt x="4113834" y="3886149"/>
                  </a:lnTo>
                  <a:lnTo>
                    <a:pt x="4439463" y="3879964"/>
                  </a:lnTo>
                  <a:lnTo>
                    <a:pt x="4439463" y="3864953"/>
                  </a:lnTo>
                  <a:lnTo>
                    <a:pt x="4113631" y="3871137"/>
                  </a:lnTo>
                  <a:lnTo>
                    <a:pt x="4108615" y="3518585"/>
                  </a:lnTo>
                  <a:lnTo>
                    <a:pt x="4439463" y="3512299"/>
                  </a:lnTo>
                  <a:lnTo>
                    <a:pt x="4439463" y="3497288"/>
                  </a:lnTo>
                  <a:lnTo>
                    <a:pt x="4108399" y="3503574"/>
                  </a:lnTo>
                  <a:lnTo>
                    <a:pt x="4103382" y="3151098"/>
                  </a:lnTo>
                  <a:lnTo>
                    <a:pt x="4439463" y="3144710"/>
                  </a:lnTo>
                  <a:lnTo>
                    <a:pt x="4439463" y="3129699"/>
                  </a:lnTo>
                  <a:lnTo>
                    <a:pt x="4103179" y="3136087"/>
                  </a:lnTo>
                  <a:lnTo>
                    <a:pt x="4098683" y="2815259"/>
                  </a:lnTo>
                  <a:lnTo>
                    <a:pt x="4098683" y="3871417"/>
                  </a:lnTo>
                  <a:lnTo>
                    <a:pt x="3746106" y="3878097"/>
                  </a:lnTo>
                  <a:lnTo>
                    <a:pt x="3741077" y="3525558"/>
                  </a:lnTo>
                  <a:lnTo>
                    <a:pt x="4093667" y="3518865"/>
                  </a:lnTo>
                  <a:lnTo>
                    <a:pt x="4098683" y="3871417"/>
                  </a:lnTo>
                  <a:lnTo>
                    <a:pt x="4098683" y="2815259"/>
                  </a:lnTo>
                  <a:lnTo>
                    <a:pt x="4098239" y="2783535"/>
                  </a:lnTo>
                  <a:lnTo>
                    <a:pt x="4439399" y="2777058"/>
                  </a:lnTo>
                  <a:lnTo>
                    <a:pt x="4439107" y="2762046"/>
                  </a:lnTo>
                  <a:lnTo>
                    <a:pt x="4097959" y="2768523"/>
                  </a:lnTo>
                  <a:lnTo>
                    <a:pt x="4093464" y="2450236"/>
                  </a:lnTo>
                  <a:lnTo>
                    <a:pt x="4093464" y="3503866"/>
                  </a:lnTo>
                  <a:lnTo>
                    <a:pt x="3740874" y="3510546"/>
                  </a:lnTo>
                  <a:lnTo>
                    <a:pt x="3735857" y="3158071"/>
                  </a:lnTo>
                  <a:lnTo>
                    <a:pt x="4088447" y="3151378"/>
                  </a:lnTo>
                  <a:lnTo>
                    <a:pt x="4093464" y="3503866"/>
                  </a:lnTo>
                  <a:lnTo>
                    <a:pt x="4093464" y="2450236"/>
                  </a:lnTo>
                  <a:lnTo>
                    <a:pt x="4092981" y="2415971"/>
                  </a:lnTo>
                  <a:lnTo>
                    <a:pt x="4439463" y="2409393"/>
                  </a:lnTo>
                  <a:lnTo>
                    <a:pt x="4439463" y="2394394"/>
                  </a:lnTo>
                  <a:lnTo>
                    <a:pt x="4092765" y="2400985"/>
                  </a:lnTo>
                  <a:lnTo>
                    <a:pt x="4088244" y="2080869"/>
                  </a:lnTo>
                  <a:lnTo>
                    <a:pt x="4088244" y="3136366"/>
                  </a:lnTo>
                  <a:lnTo>
                    <a:pt x="3735654" y="3143059"/>
                  </a:lnTo>
                  <a:lnTo>
                    <a:pt x="3730637" y="2790507"/>
                  </a:lnTo>
                  <a:lnTo>
                    <a:pt x="4083240" y="2783827"/>
                  </a:lnTo>
                  <a:lnTo>
                    <a:pt x="4088244" y="3136366"/>
                  </a:lnTo>
                  <a:lnTo>
                    <a:pt x="4088244" y="2080869"/>
                  </a:lnTo>
                  <a:lnTo>
                    <a:pt x="4087787" y="2048497"/>
                  </a:lnTo>
                  <a:lnTo>
                    <a:pt x="4439463" y="2041817"/>
                  </a:lnTo>
                  <a:lnTo>
                    <a:pt x="4439463" y="2026805"/>
                  </a:lnTo>
                  <a:lnTo>
                    <a:pt x="4087571" y="2033485"/>
                  </a:lnTo>
                  <a:lnTo>
                    <a:pt x="4082948" y="1707857"/>
                  </a:lnTo>
                  <a:lnTo>
                    <a:pt x="4082948" y="2768803"/>
                  </a:lnTo>
                  <a:lnTo>
                    <a:pt x="3730434" y="2775496"/>
                  </a:lnTo>
                  <a:lnTo>
                    <a:pt x="3725888" y="2451100"/>
                  </a:lnTo>
                  <a:lnTo>
                    <a:pt x="3725888" y="3510838"/>
                  </a:lnTo>
                  <a:lnTo>
                    <a:pt x="3373348" y="3517519"/>
                  </a:lnTo>
                  <a:lnTo>
                    <a:pt x="3368408" y="3165030"/>
                  </a:lnTo>
                  <a:lnTo>
                    <a:pt x="3720871" y="3158350"/>
                  </a:lnTo>
                  <a:lnTo>
                    <a:pt x="3725888" y="3510838"/>
                  </a:lnTo>
                  <a:lnTo>
                    <a:pt x="3725888" y="2451100"/>
                  </a:lnTo>
                  <a:lnTo>
                    <a:pt x="3725494" y="2423007"/>
                  </a:lnTo>
                  <a:lnTo>
                    <a:pt x="4078008" y="2416264"/>
                  </a:lnTo>
                  <a:lnTo>
                    <a:pt x="4082948" y="2768803"/>
                  </a:lnTo>
                  <a:lnTo>
                    <a:pt x="4082948" y="1707857"/>
                  </a:lnTo>
                  <a:lnTo>
                    <a:pt x="4082567" y="1681010"/>
                  </a:lnTo>
                  <a:lnTo>
                    <a:pt x="4435018" y="1674317"/>
                  </a:lnTo>
                  <a:lnTo>
                    <a:pt x="4439463" y="1986838"/>
                  </a:lnTo>
                  <a:lnTo>
                    <a:pt x="4439463" y="1674228"/>
                  </a:lnTo>
                  <a:lnTo>
                    <a:pt x="4440085" y="1674215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3005325" y="6159500"/>
            <a:ext cx="5283200" cy="4128135"/>
            <a:chOff x="13005325" y="6159500"/>
            <a:chExt cx="5283200" cy="412813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005325" y="6159500"/>
              <a:ext cx="5282673" cy="412749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3957529" y="6348412"/>
              <a:ext cx="4330700" cy="3939540"/>
            </a:xfrm>
            <a:custGeom>
              <a:avLst/>
              <a:gdLst/>
              <a:ahLst/>
              <a:cxnLst/>
              <a:rect l="l" t="t" r="r" b="b"/>
              <a:pathLst>
                <a:path w="4330700" h="3939540">
                  <a:moveTo>
                    <a:pt x="14998" y="3859441"/>
                  </a:moveTo>
                  <a:lnTo>
                    <a:pt x="10045" y="3862235"/>
                  </a:lnTo>
                  <a:lnTo>
                    <a:pt x="0" y="3867607"/>
                  </a:lnTo>
                  <a:lnTo>
                    <a:pt x="0" y="3938600"/>
                  </a:lnTo>
                  <a:lnTo>
                    <a:pt x="14998" y="3938600"/>
                  </a:lnTo>
                  <a:lnTo>
                    <a:pt x="14998" y="3859441"/>
                  </a:lnTo>
                  <a:close/>
                </a:path>
                <a:path w="4330700" h="3939540">
                  <a:moveTo>
                    <a:pt x="4330458" y="367614"/>
                  </a:moveTo>
                  <a:lnTo>
                    <a:pt x="4058018" y="366331"/>
                  </a:lnTo>
                  <a:lnTo>
                    <a:pt x="4058018" y="108673"/>
                  </a:lnTo>
                  <a:lnTo>
                    <a:pt x="4058018" y="103593"/>
                  </a:lnTo>
                  <a:lnTo>
                    <a:pt x="4058018" y="99783"/>
                  </a:lnTo>
                  <a:lnTo>
                    <a:pt x="4054538" y="99783"/>
                  </a:lnTo>
                  <a:lnTo>
                    <a:pt x="4054538" y="103593"/>
                  </a:lnTo>
                  <a:lnTo>
                    <a:pt x="4046601" y="103593"/>
                  </a:lnTo>
                  <a:lnTo>
                    <a:pt x="4046601" y="108673"/>
                  </a:lnTo>
                  <a:lnTo>
                    <a:pt x="4043007" y="108673"/>
                  </a:lnTo>
                  <a:lnTo>
                    <a:pt x="4043007" y="366268"/>
                  </a:lnTo>
                  <a:lnTo>
                    <a:pt x="3820820" y="365213"/>
                  </a:lnTo>
                  <a:lnTo>
                    <a:pt x="3813556" y="380225"/>
                  </a:lnTo>
                  <a:lnTo>
                    <a:pt x="4043007" y="381279"/>
                  </a:lnTo>
                  <a:lnTo>
                    <a:pt x="4043007" y="733856"/>
                  </a:lnTo>
                  <a:lnTo>
                    <a:pt x="4043007" y="3674529"/>
                  </a:lnTo>
                  <a:lnTo>
                    <a:pt x="3690429" y="3672865"/>
                  </a:lnTo>
                  <a:lnTo>
                    <a:pt x="3690429" y="3320275"/>
                  </a:lnTo>
                  <a:lnTo>
                    <a:pt x="4043007" y="3321951"/>
                  </a:lnTo>
                  <a:lnTo>
                    <a:pt x="4043007" y="3306953"/>
                  </a:lnTo>
                  <a:lnTo>
                    <a:pt x="4042867" y="3306940"/>
                  </a:lnTo>
                  <a:lnTo>
                    <a:pt x="3690429" y="3305276"/>
                  </a:lnTo>
                  <a:lnTo>
                    <a:pt x="3690429" y="2952762"/>
                  </a:lnTo>
                  <a:lnTo>
                    <a:pt x="4042867" y="2954426"/>
                  </a:lnTo>
                  <a:lnTo>
                    <a:pt x="4043007" y="2954439"/>
                  </a:lnTo>
                  <a:lnTo>
                    <a:pt x="4043007" y="2939415"/>
                  </a:lnTo>
                  <a:lnTo>
                    <a:pt x="3690429" y="2937751"/>
                  </a:lnTo>
                  <a:lnTo>
                    <a:pt x="3690429" y="2585161"/>
                  </a:lnTo>
                  <a:lnTo>
                    <a:pt x="4043007" y="2586837"/>
                  </a:lnTo>
                  <a:lnTo>
                    <a:pt x="4043007" y="2571813"/>
                  </a:lnTo>
                  <a:lnTo>
                    <a:pt x="3690429" y="2570149"/>
                  </a:lnTo>
                  <a:lnTo>
                    <a:pt x="3690429" y="2217496"/>
                  </a:lnTo>
                  <a:lnTo>
                    <a:pt x="4043007" y="2219172"/>
                  </a:lnTo>
                  <a:lnTo>
                    <a:pt x="4043007" y="2204174"/>
                  </a:lnTo>
                  <a:lnTo>
                    <a:pt x="4042867" y="2204161"/>
                  </a:lnTo>
                  <a:lnTo>
                    <a:pt x="3690429" y="2202497"/>
                  </a:lnTo>
                  <a:lnTo>
                    <a:pt x="3690429" y="1849983"/>
                  </a:lnTo>
                  <a:lnTo>
                    <a:pt x="4043007" y="1851647"/>
                  </a:lnTo>
                  <a:lnTo>
                    <a:pt x="4043007" y="1836585"/>
                  </a:lnTo>
                  <a:lnTo>
                    <a:pt x="3690429" y="1834908"/>
                  </a:lnTo>
                  <a:lnTo>
                    <a:pt x="3690429" y="1482356"/>
                  </a:lnTo>
                  <a:lnTo>
                    <a:pt x="4043007" y="1484045"/>
                  </a:lnTo>
                  <a:lnTo>
                    <a:pt x="4043007" y="1468996"/>
                  </a:lnTo>
                  <a:lnTo>
                    <a:pt x="3690429" y="1467319"/>
                  </a:lnTo>
                  <a:lnTo>
                    <a:pt x="3690429" y="1114818"/>
                  </a:lnTo>
                  <a:lnTo>
                    <a:pt x="4043007" y="1116457"/>
                  </a:lnTo>
                  <a:lnTo>
                    <a:pt x="4043007" y="1101445"/>
                  </a:lnTo>
                  <a:lnTo>
                    <a:pt x="3690429" y="1099794"/>
                  </a:lnTo>
                  <a:lnTo>
                    <a:pt x="3690429" y="754227"/>
                  </a:lnTo>
                  <a:lnTo>
                    <a:pt x="3690493" y="753960"/>
                  </a:lnTo>
                  <a:lnTo>
                    <a:pt x="3690493" y="747191"/>
                  </a:lnTo>
                  <a:lnTo>
                    <a:pt x="3692042" y="747191"/>
                  </a:lnTo>
                  <a:lnTo>
                    <a:pt x="4043007" y="748919"/>
                  </a:lnTo>
                  <a:lnTo>
                    <a:pt x="4043007" y="733856"/>
                  </a:lnTo>
                  <a:lnTo>
                    <a:pt x="3695776" y="732256"/>
                  </a:lnTo>
                  <a:lnTo>
                    <a:pt x="3690493" y="732180"/>
                  </a:lnTo>
                  <a:lnTo>
                    <a:pt x="3675481" y="732116"/>
                  </a:lnTo>
                  <a:lnTo>
                    <a:pt x="3675481" y="747191"/>
                  </a:lnTo>
                  <a:lnTo>
                    <a:pt x="3675481" y="816394"/>
                  </a:lnTo>
                  <a:lnTo>
                    <a:pt x="3675418" y="816648"/>
                  </a:lnTo>
                  <a:lnTo>
                    <a:pt x="3675418" y="1099718"/>
                  </a:lnTo>
                  <a:lnTo>
                    <a:pt x="3598138" y="1099350"/>
                  </a:lnTo>
                  <a:lnTo>
                    <a:pt x="3592906" y="1114361"/>
                  </a:lnTo>
                  <a:lnTo>
                    <a:pt x="3675418" y="1114755"/>
                  </a:lnTo>
                  <a:lnTo>
                    <a:pt x="3675418" y="1467256"/>
                  </a:lnTo>
                  <a:lnTo>
                    <a:pt x="3675418" y="1482280"/>
                  </a:lnTo>
                  <a:lnTo>
                    <a:pt x="3675418" y="3672802"/>
                  </a:lnTo>
                  <a:lnTo>
                    <a:pt x="3322904" y="3671125"/>
                  </a:lnTo>
                  <a:lnTo>
                    <a:pt x="3322904" y="3318535"/>
                  </a:lnTo>
                  <a:lnTo>
                    <a:pt x="3675418" y="3320199"/>
                  </a:lnTo>
                  <a:lnTo>
                    <a:pt x="3675418" y="3305200"/>
                  </a:lnTo>
                  <a:lnTo>
                    <a:pt x="3322904" y="3303524"/>
                  </a:lnTo>
                  <a:lnTo>
                    <a:pt x="3322904" y="2951010"/>
                  </a:lnTo>
                  <a:lnTo>
                    <a:pt x="3675418" y="2952686"/>
                  </a:lnTo>
                  <a:lnTo>
                    <a:pt x="3675418" y="2937675"/>
                  </a:lnTo>
                  <a:lnTo>
                    <a:pt x="3322904" y="2936011"/>
                  </a:lnTo>
                  <a:lnTo>
                    <a:pt x="3322904" y="2583421"/>
                  </a:lnTo>
                  <a:lnTo>
                    <a:pt x="3675418" y="2585085"/>
                  </a:lnTo>
                  <a:lnTo>
                    <a:pt x="3675418" y="2570086"/>
                  </a:lnTo>
                  <a:lnTo>
                    <a:pt x="3322904" y="2568410"/>
                  </a:lnTo>
                  <a:lnTo>
                    <a:pt x="3322904" y="2215756"/>
                  </a:lnTo>
                  <a:lnTo>
                    <a:pt x="3675418" y="2217420"/>
                  </a:lnTo>
                  <a:lnTo>
                    <a:pt x="3675418" y="2202421"/>
                  </a:lnTo>
                  <a:lnTo>
                    <a:pt x="3322904" y="2200745"/>
                  </a:lnTo>
                  <a:lnTo>
                    <a:pt x="3322904" y="1848243"/>
                  </a:lnTo>
                  <a:lnTo>
                    <a:pt x="3675418" y="1849907"/>
                  </a:lnTo>
                  <a:lnTo>
                    <a:pt x="3675418" y="1834845"/>
                  </a:lnTo>
                  <a:lnTo>
                    <a:pt x="3322904" y="1833181"/>
                  </a:lnTo>
                  <a:lnTo>
                    <a:pt x="3322904" y="1515389"/>
                  </a:lnTo>
                  <a:lnTo>
                    <a:pt x="3322904" y="1480680"/>
                  </a:lnTo>
                  <a:lnTo>
                    <a:pt x="3360953" y="1480769"/>
                  </a:lnTo>
                  <a:lnTo>
                    <a:pt x="3675418" y="1482280"/>
                  </a:lnTo>
                  <a:lnTo>
                    <a:pt x="3675418" y="1467256"/>
                  </a:lnTo>
                  <a:lnTo>
                    <a:pt x="3376371" y="1465834"/>
                  </a:lnTo>
                  <a:lnTo>
                    <a:pt x="3322904" y="1465618"/>
                  </a:lnTo>
                  <a:lnTo>
                    <a:pt x="3307892" y="1465554"/>
                  </a:lnTo>
                  <a:lnTo>
                    <a:pt x="3307892" y="1480553"/>
                  </a:lnTo>
                  <a:lnTo>
                    <a:pt x="3307892" y="1480629"/>
                  </a:lnTo>
                  <a:lnTo>
                    <a:pt x="3307892" y="3671049"/>
                  </a:lnTo>
                  <a:lnTo>
                    <a:pt x="2955379" y="3669373"/>
                  </a:lnTo>
                  <a:lnTo>
                    <a:pt x="2955379" y="3316782"/>
                  </a:lnTo>
                  <a:lnTo>
                    <a:pt x="3307892" y="3318459"/>
                  </a:lnTo>
                  <a:lnTo>
                    <a:pt x="3307892" y="3303460"/>
                  </a:lnTo>
                  <a:lnTo>
                    <a:pt x="2955379" y="3301784"/>
                  </a:lnTo>
                  <a:lnTo>
                    <a:pt x="2955379" y="2949270"/>
                  </a:lnTo>
                  <a:lnTo>
                    <a:pt x="3307829" y="2950934"/>
                  </a:lnTo>
                  <a:lnTo>
                    <a:pt x="3307892" y="2935935"/>
                  </a:lnTo>
                  <a:lnTo>
                    <a:pt x="2955379" y="2934220"/>
                  </a:lnTo>
                  <a:lnTo>
                    <a:pt x="2955379" y="2581643"/>
                  </a:lnTo>
                  <a:lnTo>
                    <a:pt x="3307892" y="2583345"/>
                  </a:lnTo>
                  <a:lnTo>
                    <a:pt x="3307892" y="2568333"/>
                  </a:lnTo>
                  <a:lnTo>
                    <a:pt x="2955379" y="2566657"/>
                  </a:lnTo>
                  <a:lnTo>
                    <a:pt x="2955379" y="2214003"/>
                  </a:lnTo>
                  <a:lnTo>
                    <a:pt x="3307892" y="2215680"/>
                  </a:lnTo>
                  <a:lnTo>
                    <a:pt x="3307892" y="2200681"/>
                  </a:lnTo>
                  <a:lnTo>
                    <a:pt x="2955379" y="2199005"/>
                  </a:lnTo>
                  <a:lnTo>
                    <a:pt x="2955379" y="1846503"/>
                  </a:lnTo>
                  <a:lnTo>
                    <a:pt x="3307892" y="1848180"/>
                  </a:lnTo>
                  <a:lnTo>
                    <a:pt x="3307892" y="1833105"/>
                  </a:lnTo>
                  <a:lnTo>
                    <a:pt x="2955379" y="1831441"/>
                  </a:lnTo>
                  <a:lnTo>
                    <a:pt x="2955379" y="1745703"/>
                  </a:lnTo>
                  <a:lnTo>
                    <a:pt x="2955379" y="1744433"/>
                  </a:lnTo>
                  <a:lnTo>
                    <a:pt x="2955379" y="1739353"/>
                  </a:lnTo>
                  <a:lnTo>
                    <a:pt x="2950680" y="1739353"/>
                  </a:lnTo>
                  <a:lnTo>
                    <a:pt x="2950680" y="1744433"/>
                  </a:lnTo>
                  <a:lnTo>
                    <a:pt x="2942831" y="1744433"/>
                  </a:lnTo>
                  <a:lnTo>
                    <a:pt x="2942831" y="1745703"/>
                  </a:lnTo>
                  <a:lnTo>
                    <a:pt x="2940380" y="1745703"/>
                  </a:lnTo>
                  <a:lnTo>
                    <a:pt x="2940380" y="1831365"/>
                  </a:lnTo>
                  <a:lnTo>
                    <a:pt x="2940380" y="1846440"/>
                  </a:lnTo>
                  <a:lnTo>
                    <a:pt x="2940380" y="3669309"/>
                  </a:lnTo>
                  <a:lnTo>
                    <a:pt x="2587866" y="3667633"/>
                  </a:lnTo>
                  <a:lnTo>
                    <a:pt x="2587866" y="3315043"/>
                  </a:lnTo>
                  <a:lnTo>
                    <a:pt x="2940380" y="3316706"/>
                  </a:lnTo>
                  <a:lnTo>
                    <a:pt x="2940380" y="3301708"/>
                  </a:lnTo>
                  <a:lnTo>
                    <a:pt x="2587866" y="3300031"/>
                  </a:lnTo>
                  <a:lnTo>
                    <a:pt x="2587866" y="2947517"/>
                  </a:lnTo>
                  <a:lnTo>
                    <a:pt x="2940380" y="2949194"/>
                  </a:lnTo>
                  <a:lnTo>
                    <a:pt x="2940380" y="2934144"/>
                  </a:lnTo>
                  <a:lnTo>
                    <a:pt x="2587866" y="2932442"/>
                  </a:lnTo>
                  <a:lnTo>
                    <a:pt x="2587866" y="2579865"/>
                  </a:lnTo>
                  <a:lnTo>
                    <a:pt x="2940380" y="2581567"/>
                  </a:lnTo>
                  <a:lnTo>
                    <a:pt x="2940380" y="2566593"/>
                  </a:lnTo>
                  <a:lnTo>
                    <a:pt x="2587866" y="2564879"/>
                  </a:lnTo>
                  <a:lnTo>
                    <a:pt x="2587866" y="2212263"/>
                  </a:lnTo>
                  <a:lnTo>
                    <a:pt x="2940380" y="2213927"/>
                  </a:lnTo>
                  <a:lnTo>
                    <a:pt x="2940380" y="2198928"/>
                  </a:lnTo>
                  <a:lnTo>
                    <a:pt x="2587866" y="2197252"/>
                  </a:lnTo>
                  <a:lnTo>
                    <a:pt x="2587866" y="1846478"/>
                  </a:lnTo>
                  <a:lnTo>
                    <a:pt x="2587866" y="1844725"/>
                  </a:lnTo>
                  <a:lnTo>
                    <a:pt x="2596515" y="1844802"/>
                  </a:lnTo>
                  <a:lnTo>
                    <a:pt x="2940380" y="1846440"/>
                  </a:lnTo>
                  <a:lnTo>
                    <a:pt x="2940380" y="1831365"/>
                  </a:lnTo>
                  <a:lnTo>
                    <a:pt x="2666377" y="1830082"/>
                  </a:lnTo>
                  <a:lnTo>
                    <a:pt x="2647302" y="1829993"/>
                  </a:lnTo>
                  <a:lnTo>
                    <a:pt x="2647302" y="1834248"/>
                  </a:lnTo>
                  <a:lnTo>
                    <a:pt x="2631503" y="1837702"/>
                  </a:lnTo>
                  <a:lnTo>
                    <a:pt x="2647302" y="1834248"/>
                  </a:lnTo>
                  <a:lnTo>
                    <a:pt x="2647302" y="1829993"/>
                  </a:lnTo>
                  <a:lnTo>
                    <a:pt x="2587866" y="1829727"/>
                  </a:lnTo>
                  <a:lnTo>
                    <a:pt x="2572855" y="1829650"/>
                  </a:lnTo>
                  <a:lnTo>
                    <a:pt x="2572855" y="3667556"/>
                  </a:lnTo>
                  <a:lnTo>
                    <a:pt x="2220341" y="3665880"/>
                  </a:lnTo>
                  <a:lnTo>
                    <a:pt x="2220341" y="3313226"/>
                  </a:lnTo>
                  <a:lnTo>
                    <a:pt x="2572855" y="3314966"/>
                  </a:lnTo>
                  <a:lnTo>
                    <a:pt x="2572855" y="3299968"/>
                  </a:lnTo>
                  <a:lnTo>
                    <a:pt x="2220341" y="3298228"/>
                  </a:lnTo>
                  <a:lnTo>
                    <a:pt x="2220341" y="2945701"/>
                  </a:lnTo>
                  <a:lnTo>
                    <a:pt x="2572778" y="2947441"/>
                  </a:lnTo>
                  <a:lnTo>
                    <a:pt x="2572855" y="2932430"/>
                  </a:lnTo>
                  <a:lnTo>
                    <a:pt x="2220341" y="2930702"/>
                  </a:lnTo>
                  <a:lnTo>
                    <a:pt x="2220341" y="2578112"/>
                  </a:lnTo>
                  <a:lnTo>
                    <a:pt x="2572855" y="2579789"/>
                  </a:lnTo>
                  <a:lnTo>
                    <a:pt x="2572855" y="2564815"/>
                  </a:lnTo>
                  <a:lnTo>
                    <a:pt x="2220341" y="2563101"/>
                  </a:lnTo>
                  <a:lnTo>
                    <a:pt x="2220341" y="2210511"/>
                  </a:lnTo>
                  <a:lnTo>
                    <a:pt x="2572855" y="2212187"/>
                  </a:lnTo>
                  <a:lnTo>
                    <a:pt x="2572855" y="2197189"/>
                  </a:lnTo>
                  <a:lnTo>
                    <a:pt x="2220341" y="2195512"/>
                  </a:lnTo>
                  <a:lnTo>
                    <a:pt x="2220341" y="1892058"/>
                  </a:lnTo>
                  <a:lnTo>
                    <a:pt x="2205329" y="1893036"/>
                  </a:lnTo>
                  <a:lnTo>
                    <a:pt x="2205329" y="2195436"/>
                  </a:lnTo>
                  <a:lnTo>
                    <a:pt x="2205329" y="2210435"/>
                  </a:lnTo>
                  <a:lnTo>
                    <a:pt x="2205329" y="3665817"/>
                  </a:lnTo>
                  <a:lnTo>
                    <a:pt x="1852752" y="3664064"/>
                  </a:lnTo>
                  <a:lnTo>
                    <a:pt x="1852752" y="3311474"/>
                  </a:lnTo>
                  <a:lnTo>
                    <a:pt x="2205266" y="3313214"/>
                  </a:lnTo>
                  <a:lnTo>
                    <a:pt x="2205329" y="3298215"/>
                  </a:lnTo>
                  <a:lnTo>
                    <a:pt x="1852752" y="3296475"/>
                  </a:lnTo>
                  <a:lnTo>
                    <a:pt x="1852752" y="2943961"/>
                  </a:lnTo>
                  <a:lnTo>
                    <a:pt x="2205266" y="2945625"/>
                  </a:lnTo>
                  <a:lnTo>
                    <a:pt x="2205329" y="2930626"/>
                  </a:lnTo>
                  <a:lnTo>
                    <a:pt x="1852752" y="2928950"/>
                  </a:lnTo>
                  <a:lnTo>
                    <a:pt x="1852752" y="2576360"/>
                  </a:lnTo>
                  <a:lnTo>
                    <a:pt x="2205329" y="2578036"/>
                  </a:lnTo>
                  <a:lnTo>
                    <a:pt x="2205329" y="2563037"/>
                  </a:lnTo>
                  <a:lnTo>
                    <a:pt x="1852752" y="2561374"/>
                  </a:lnTo>
                  <a:lnTo>
                    <a:pt x="1852752" y="2208758"/>
                  </a:lnTo>
                  <a:lnTo>
                    <a:pt x="2205329" y="2210435"/>
                  </a:lnTo>
                  <a:lnTo>
                    <a:pt x="2205329" y="2195436"/>
                  </a:lnTo>
                  <a:lnTo>
                    <a:pt x="1852752" y="2193760"/>
                  </a:lnTo>
                  <a:lnTo>
                    <a:pt x="1852752" y="1918423"/>
                  </a:lnTo>
                  <a:lnTo>
                    <a:pt x="1852752" y="1917153"/>
                  </a:lnTo>
                  <a:lnTo>
                    <a:pt x="1852752" y="1915883"/>
                  </a:lnTo>
                  <a:lnTo>
                    <a:pt x="1851571" y="1915883"/>
                  </a:lnTo>
                  <a:lnTo>
                    <a:pt x="1852752" y="1915655"/>
                  </a:lnTo>
                  <a:lnTo>
                    <a:pt x="1851494" y="1915883"/>
                  </a:lnTo>
                  <a:lnTo>
                    <a:pt x="1848358" y="1915883"/>
                  </a:lnTo>
                  <a:lnTo>
                    <a:pt x="1848358" y="1916455"/>
                  </a:lnTo>
                  <a:lnTo>
                    <a:pt x="1848358" y="1917153"/>
                  </a:lnTo>
                  <a:lnTo>
                    <a:pt x="1845068" y="1917153"/>
                  </a:lnTo>
                  <a:lnTo>
                    <a:pt x="1848358" y="1916518"/>
                  </a:lnTo>
                  <a:lnTo>
                    <a:pt x="1844509" y="1917153"/>
                  </a:lnTo>
                  <a:lnTo>
                    <a:pt x="1841550" y="1917153"/>
                  </a:lnTo>
                  <a:lnTo>
                    <a:pt x="1841550" y="1917750"/>
                  </a:lnTo>
                  <a:lnTo>
                    <a:pt x="1841550" y="1918423"/>
                  </a:lnTo>
                  <a:lnTo>
                    <a:pt x="1838579" y="1918423"/>
                  </a:lnTo>
                  <a:lnTo>
                    <a:pt x="1841550" y="1917852"/>
                  </a:lnTo>
                  <a:lnTo>
                    <a:pt x="1838477" y="1918423"/>
                  </a:lnTo>
                  <a:lnTo>
                    <a:pt x="1837740" y="1918423"/>
                  </a:lnTo>
                  <a:lnTo>
                    <a:pt x="1837740" y="3664064"/>
                  </a:lnTo>
                  <a:lnTo>
                    <a:pt x="1485163" y="3662388"/>
                  </a:lnTo>
                  <a:lnTo>
                    <a:pt x="1485163" y="3309734"/>
                  </a:lnTo>
                  <a:lnTo>
                    <a:pt x="1837740" y="3311410"/>
                  </a:lnTo>
                  <a:lnTo>
                    <a:pt x="1837740" y="3296399"/>
                  </a:lnTo>
                  <a:lnTo>
                    <a:pt x="1485163" y="3294735"/>
                  </a:lnTo>
                  <a:lnTo>
                    <a:pt x="1485163" y="2942209"/>
                  </a:lnTo>
                  <a:lnTo>
                    <a:pt x="1837740" y="2943885"/>
                  </a:lnTo>
                  <a:lnTo>
                    <a:pt x="1837740" y="2928874"/>
                  </a:lnTo>
                  <a:lnTo>
                    <a:pt x="1485163" y="2927197"/>
                  </a:lnTo>
                  <a:lnTo>
                    <a:pt x="1485163" y="2574620"/>
                  </a:lnTo>
                  <a:lnTo>
                    <a:pt x="1837740" y="2576296"/>
                  </a:lnTo>
                  <a:lnTo>
                    <a:pt x="1837740" y="2561298"/>
                  </a:lnTo>
                  <a:lnTo>
                    <a:pt x="1485163" y="2559634"/>
                  </a:lnTo>
                  <a:lnTo>
                    <a:pt x="1485163" y="2206955"/>
                  </a:lnTo>
                  <a:lnTo>
                    <a:pt x="1837740" y="2208695"/>
                  </a:lnTo>
                  <a:lnTo>
                    <a:pt x="1837740" y="2193683"/>
                  </a:lnTo>
                  <a:lnTo>
                    <a:pt x="1485163" y="2191943"/>
                  </a:lnTo>
                  <a:lnTo>
                    <a:pt x="1485163" y="2119134"/>
                  </a:lnTo>
                  <a:lnTo>
                    <a:pt x="1470152" y="2132050"/>
                  </a:lnTo>
                  <a:lnTo>
                    <a:pt x="1470152" y="2191893"/>
                  </a:lnTo>
                  <a:lnTo>
                    <a:pt x="1403273" y="2191664"/>
                  </a:lnTo>
                  <a:lnTo>
                    <a:pt x="1387081" y="2206599"/>
                  </a:lnTo>
                  <a:lnTo>
                    <a:pt x="1470152" y="2206904"/>
                  </a:lnTo>
                  <a:lnTo>
                    <a:pt x="1470152" y="2559558"/>
                  </a:lnTo>
                  <a:lnTo>
                    <a:pt x="1470152" y="2574544"/>
                  </a:lnTo>
                  <a:lnTo>
                    <a:pt x="1470152" y="3662324"/>
                  </a:lnTo>
                  <a:lnTo>
                    <a:pt x="1117638" y="3660635"/>
                  </a:lnTo>
                  <a:lnTo>
                    <a:pt x="1117638" y="3307981"/>
                  </a:lnTo>
                  <a:lnTo>
                    <a:pt x="1470152" y="3309658"/>
                  </a:lnTo>
                  <a:lnTo>
                    <a:pt x="1470152" y="3294672"/>
                  </a:lnTo>
                  <a:lnTo>
                    <a:pt x="1117638" y="3293008"/>
                  </a:lnTo>
                  <a:lnTo>
                    <a:pt x="1117638" y="2940393"/>
                  </a:lnTo>
                  <a:lnTo>
                    <a:pt x="1470152" y="2942132"/>
                  </a:lnTo>
                  <a:lnTo>
                    <a:pt x="1470152" y="2927134"/>
                  </a:lnTo>
                  <a:lnTo>
                    <a:pt x="1117638" y="2925483"/>
                  </a:lnTo>
                  <a:lnTo>
                    <a:pt x="1117638" y="2572867"/>
                  </a:lnTo>
                  <a:lnTo>
                    <a:pt x="1470152" y="2574544"/>
                  </a:lnTo>
                  <a:lnTo>
                    <a:pt x="1470152" y="2559558"/>
                  </a:lnTo>
                  <a:lnTo>
                    <a:pt x="1117638" y="2557894"/>
                  </a:lnTo>
                  <a:lnTo>
                    <a:pt x="1117638" y="2480589"/>
                  </a:lnTo>
                  <a:lnTo>
                    <a:pt x="1102626" y="2497404"/>
                  </a:lnTo>
                  <a:lnTo>
                    <a:pt x="1102626" y="2557830"/>
                  </a:lnTo>
                  <a:lnTo>
                    <a:pt x="1050340" y="2557576"/>
                  </a:lnTo>
                  <a:lnTo>
                    <a:pt x="1037844" y="2572512"/>
                  </a:lnTo>
                  <a:lnTo>
                    <a:pt x="1102626" y="2572804"/>
                  </a:lnTo>
                  <a:lnTo>
                    <a:pt x="1102626" y="2925407"/>
                  </a:lnTo>
                  <a:lnTo>
                    <a:pt x="770077" y="2923844"/>
                  </a:lnTo>
                  <a:lnTo>
                    <a:pt x="759815" y="2938780"/>
                  </a:lnTo>
                  <a:lnTo>
                    <a:pt x="1102626" y="2940329"/>
                  </a:lnTo>
                  <a:lnTo>
                    <a:pt x="1102626" y="3292932"/>
                  </a:lnTo>
                  <a:lnTo>
                    <a:pt x="1102626" y="3307918"/>
                  </a:lnTo>
                  <a:lnTo>
                    <a:pt x="1102626" y="3660571"/>
                  </a:lnTo>
                  <a:lnTo>
                    <a:pt x="750049" y="3658882"/>
                  </a:lnTo>
                  <a:lnTo>
                    <a:pt x="750049" y="3306254"/>
                  </a:lnTo>
                  <a:lnTo>
                    <a:pt x="1102626" y="3307918"/>
                  </a:lnTo>
                  <a:lnTo>
                    <a:pt x="1102626" y="3292932"/>
                  </a:lnTo>
                  <a:lnTo>
                    <a:pt x="750049" y="3291268"/>
                  </a:lnTo>
                  <a:lnTo>
                    <a:pt x="750049" y="2953054"/>
                  </a:lnTo>
                  <a:lnTo>
                    <a:pt x="750112" y="2938780"/>
                  </a:lnTo>
                  <a:lnTo>
                    <a:pt x="759815" y="2938780"/>
                  </a:lnTo>
                  <a:lnTo>
                    <a:pt x="763168" y="2933763"/>
                  </a:lnTo>
                  <a:lnTo>
                    <a:pt x="766660" y="2928734"/>
                  </a:lnTo>
                  <a:lnTo>
                    <a:pt x="770013" y="2923781"/>
                  </a:lnTo>
                  <a:lnTo>
                    <a:pt x="750112" y="2923654"/>
                  </a:lnTo>
                  <a:lnTo>
                    <a:pt x="735101" y="2923641"/>
                  </a:lnTo>
                  <a:lnTo>
                    <a:pt x="735037" y="2938780"/>
                  </a:lnTo>
                  <a:lnTo>
                    <a:pt x="735101" y="2974924"/>
                  </a:lnTo>
                  <a:lnTo>
                    <a:pt x="735037" y="3291205"/>
                  </a:lnTo>
                  <a:lnTo>
                    <a:pt x="535889" y="3290252"/>
                  </a:lnTo>
                  <a:lnTo>
                    <a:pt x="526605" y="3305187"/>
                  </a:lnTo>
                  <a:lnTo>
                    <a:pt x="735037" y="3306178"/>
                  </a:lnTo>
                  <a:lnTo>
                    <a:pt x="735037" y="3658819"/>
                  </a:lnTo>
                  <a:lnTo>
                    <a:pt x="382524" y="3657130"/>
                  </a:lnTo>
                  <a:lnTo>
                    <a:pt x="382524" y="3519487"/>
                  </a:lnTo>
                  <a:lnTo>
                    <a:pt x="367512" y="3539312"/>
                  </a:lnTo>
                  <a:lnTo>
                    <a:pt x="367512" y="3657066"/>
                  </a:lnTo>
                  <a:lnTo>
                    <a:pt x="268808" y="3656584"/>
                  </a:lnTo>
                  <a:lnTo>
                    <a:pt x="254571" y="3671455"/>
                  </a:lnTo>
                  <a:lnTo>
                    <a:pt x="367512" y="3672001"/>
                  </a:lnTo>
                  <a:lnTo>
                    <a:pt x="367512" y="3938600"/>
                  </a:lnTo>
                  <a:lnTo>
                    <a:pt x="382524" y="3938600"/>
                  </a:lnTo>
                  <a:lnTo>
                    <a:pt x="382524" y="3672078"/>
                  </a:lnTo>
                  <a:lnTo>
                    <a:pt x="735037" y="3673767"/>
                  </a:lnTo>
                  <a:lnTo>
                    <a:pt x="735037" y="3938600"/>
                  </a:lnTo>
                  <a:lnTo>
                    <a:pt x="750049" y="3938600"/>
                  </a:lnTo>
                  <a:lnTo>
                    <a:pt x="750049" y="3673830"/>
                  </a:lnTo>
                  <a:lnTo>
                    <a:pt x="1102626" y="3675507"/>
                  </a:lnTo>
                  <a:lnTo>
                    <a:pt x="1102626" y="3938600"/>
                  </a:lnTo>
                  <a:lnTo>
                    <a:pt x="1117638" y="3938600"/>
                  </a:lnTo>
                  <a:lnTo>
                    <a:pt x="1117638" y="3675583"/>
                  </a:lnTo>
                  <a:lnTo>
                    <a:pt x="1470152" y="3677259"/>
                  </a:lnTo>
                  <a:lnTo>
                    <a:pt x="1470152" y="3938600"/>
                  </a:lnTo>
                  <a:lnTo>
                    <a:pt x="1485163" y="3938600"/>
                  </a:lnTo>
                  <a:lnTo>
                    <a:pt x="1485163" y="3677323"/>
                  </a:lnTo>
                  <a:lnTo>
                    <a:pt x="1837740" y="3679063"/>
                  </a:lnTo>
                  <a:lnTo>
                    <a:pt x="1837740" y="3939006"/>
                  </a:lnTo>
                  <a:lnTo>
                    <a:pt x="1852752" y="3939006"/>
                  </a:lnTo>
                  <a:lnTo>
                    <a:pt x="1852752" y="3679063"/>
                  </a:lnTo>
                  <a:lnTo>
                    <a:pt x="2205329" y="3680777"/>
                  </a:lnTo>
                  <a:lnTo>
                    <a:pt x="2205329" y="3938600"/>
                  </a:lnTo>
                  <a:lnTo>
                    <a:pt x="2220341" y="3938600"/>
                  </a:lnTo>
                  <a:lnTo>
                    <a:pt x="2220341" y="3680853"/>
                  </a:lnTo>
                  <a:lnTo>
                    <a:pt x="2572855" y="3682568"/>
                  </a:lnTo>
                  <a:lnTo>
                    <a:pt x="2572855" y="3938600"/>
                  </a:lnTo>
                  <a:lnTo>
                    <a:pt x="2587866" y="3938600"/>
                  </a:lnTo>
                  <a:lnTo>
                    <a:pt x="2587866" y="3682644"/>
                  </a:lnTo>
                  <a:lnTo>
                    <a:pt x="2940380" y="3684308"/>
                  </a:lnTo>
                  <a:lnTo>
                    <a:pt x="2940380" y="3939006"/>
                  </a:lnTo>
                  <a:lnTo>
                    <a:pt x="2955379" y="3939006"/>
                  </a:lnTo>
                  <a:lnTo>
                    <a:pt x="2955379" y="3684384"/>
                  </a:lnTo>
                  <a:lnTo>
                    <a:pt x="3307892" y="3686048"/>
                  </a:lnTo>
                  <a:lnTo>
                    <a:pt x="3307892" y="3938600"/>
                  </a:lnTo>
                  <a:lnTo>
                    <a:pt x="3322904" y="3938600"/>
                  </a:lnTo>
                  <a:lnTo>
                    <a:pt x="3322904" y="3686124"/>
                  </a:lnTo>
                  <a:lnTo>
                    <a:pt x="3675418" y="3687788"/>
                  </a:lnTo>
                  <a:lnTo>
                    <a:pt x="3675418" y="3938600"/>
                  </a:lnTo>
                  <a:lnTo>
                    <a:pt x="3690429" y="3938600"/>
                  </a:lnTo>
                  <a:lnTo>
                    <a:pt x="3690429" y="3687864"/>
                  </a:lnTo>
                  <a:lnTo>
                    <a:pt x="4043007" y="3689540"/>
                  </a:lnTo>
                  <a:lnTo>
                    <a:pt x="4043007" y="3939006"/>
                  </a:lnTo>
                  <a:lnTo>
                    <a:pt x="4058018" y="3939006"/>
                  </a:lnTo>
                  <a:lnTo>
                    <a:pt x="4058018" y="3689616"/>
                  </a:lnTo>
                  <a:lnTo>
                    <a:pt x="4330458" y="3690950"/>
                  </a:lnTo>
                  <a:lnTo>
                    <a:pt x="4330458" y="3675875"/>
                  </a:lnTo>
                  <a:lnTo>
                    <a:pt x="4058018" y="3674592"/>
                  </a:lnTo>
                  <a:lnTo>
                    <a:pt x="4058018" y="3322028"/>
                  </a:lnTo>
                  <a:lnTo>
                    <a:pt x="4330458" y="3323361"/>
                  </a:lnTo>
                  <a:lnTo>
                    <a:pt x="4330458" y="3308286"/>
                  </a:lnTo>
                  <a:lnTo>
                    <a:pt x="4058018" y="3307016"/>
                  </a:lnTo>
                  <a:lnTo>
                    <a:pt x="4058018" y="2954502"/>
                  </a:lnTo>
                  <a:lnTo>
                    <a:pt x="4330458" y="2955772"/>
                  </a:lnTo>
                  <a:lnTo>
                    <a:pt x="4330458" y="2940837"/>
                  </a:lnTo>
                  <a:lnTo>
                    <a:pt x="4058018" y="2939491"/>
                  </a:lnTo>
                  <a:lnTo>
                    <a:pt x="4058018" y="2586913"/>
                  </a:lnTo>
                  <a:lnTo>
                    <a:pt x="4330458" y="2588247"/>
                  </a:lnTo>
                  <a:lnTo>
                    <a:pt x="4330458" y="2573172"/>
                  </a:lnTo>
                  <a:lnTo>
                    <a:pt x="4058018" y="2571889"/>
                  </a:lnTo>
                  <a:lnTo>
                    <a:pt x="4058018" y="2219248"/>
                  </a:lnTo>
                  <a:lnTo>
                    <a:pt x="4330458" y="2220582"/>
                  </a:lnTo>
                  <a:lnTo>
                    <a:pt x="4330458" y="2205507"/>
                  </a:lnTo>
                  <a:lnTo>
                    <a:pt x="4058018" y="2204237"/>
                  </a:lnTo>
                  <a:lnTo>
                    <a:pt x="4058018" y="1851723"/>
                  </a:lnTo>
                  <a:lnTo>
                    <a:pt x="4330458" y="1853006"/>
                  </a:lnTo>
                  <a:lnTo>
                    <a:pt x="4330458" y="1837931"/>
                  </a:lnTo>
                  <a:lnTo>
                    <a:pt x="4058018" y="1836648"/>
                  </a:lnTo>
                  <a:lnTo>
                    <a:pt x="4058018" y="1484122"/>
                  </a:lnTo>
                  <a:lnTo>
                    <a:pt x="4330458" y="1485417"/>
                  </a:lnTo>
                  <a:lnTo>
                    <a:pt x="4330458" y="1470342"/>
                  </a:lnTo>
                  <a:lnTo>
                    <a:pt x="4058018" y="1469059"/>
                  </a:lnTo>
                  <a:lnTo>
                    <a:pt x="4058018" y="1116533"/>
                  </a:lnTo>
                  <a:lnTo>
                    <a:pt x="4330458" y="1117879"/>
                  </a:lnTo>
                  <a:lnTo>
                    <a:pt x="4330458" y="1102791"/>
                  </a:lnTo>
                  <a:lnTo>
                    <a:pt x="4058018" y="1101521"/>
                  </a:lnTo>
                  <a:lnTo>
                    <a:pt x="4058018" y="748995"/>
                  </a:lnTo>
                  <a:lnTo>
                    <a:pt x="4330458" y="750277"/>
                  </a:lnTo>
                  <a:lnTo>
                    <a:pt x="4330458" y="735279"/>
                  </a:lnTo>
                  <a:lnTo>
                    <a:pt x="4058018" y="733920"/>
                  </a:lnTo>
                  <a:lnTo>
                    <a:pt x="4058018" y="381342"/>
                  </a:lnTo>
                  <a:lnTo>
                    <a:pt x="4330458" y="382689"/>
                  </a:lnTo>
                  <a:lnTo>
                    <a:pt x="4330458" y="367614"/>
                  </a:lnTo>
                  <a:close/>
                </a:path>
                <a:path w="4330700" h="3939540">
                  <a:moveTo>
                    <a:pt x="4330458" y="88"/>
                  </a:moveTo>
                  <a:lnTo>
                    <a:pt x="4298493" y="0"/>
                  </a:lnTo>
                  <a:lnTo>
                    <a:pt x="4269740" y="11658"/>
                  </a:lnTo>
                  <a:lnTo>
                    <a:pt x="4269105" y="12001"/>
                  </a:lnTo>
                  <a:lnTo>
                    <a:pt x="4268343" y="12217"/>
                  </a:lnTo>
                  <a:lnTo>
                    <a:pt x="4263326" y="14249"/>
                  </a:lnTo>
                  <a:lnTo>
                    <a:pt x="4261917" y="14795"/>
                  </a:lnTo>
                  <a:lnTo>
                    <a:pt x="4330458" y="15151"/>
                  </a:lnTo>
                  <a:lnTo>
                    <a:pt x="4330458" y="88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6583789" y="8756416"/>
              <a:ext cx="1704339" cy="1418590"/>
            </a:xfrm>
            <a:custGeom>
              <a:avLst/>
              <a:gdLst/>
              <a:ahLst/>
              <a:cxnLst/>
              <a:rect l="l" t="t" r="r" b="b"/>
              <a:pathLst>
                <a:path w="1704340" h="1418590">
                  <a:moveTo>
                    <a:pt x="491220" y="1068014"/>
                  </a:moveTo>
                  <a:lnTo>
                    <a:pt x="483811" y="1063569"/>
                  </a:lnTo>
                  <a:lnTo>
                    <a:pt x="481588" y="1056530"/>
                  </a:lnTo>
                  <a:lnTo>
                    <a:pt x="470991" y="1018452"/>
                  </a:lnTo>
                  <a:lnTo>
                    <a:pt x="457728" y="973902"/>
                  </a:lnTo>
                  <a:lnTo>
                    <a:pt x="442087" y="925297"/>
                  </a:lnTo>
                  <a:lnTo>
                    <a:pt x="424353" y="875055"/>
                  </a:lnTo>
                  <a:lnTo>
                    <a:pt x="404813" y="825594"/>
                  </a:lnTo>
                  <a:lnTo>
                    <a:pt x="383754" y="779333"/>
                  </a:lnTo>
                  <a:lnTo>
                    <a:pt x="361461" y="738690"/>
                  </a:lnTo>
                  <a:lnTo>
                    <a:pt x="338223" y="706082"/>
                  </a:lnTo>
                  <a:lnTo>
                    <a:pt x="305007" y="672725"/>
                  </a:lnTo>
                  <a:lnTo>
                    <a:pt x="266222" y="642879"/>
                  </a:lnTo>
                  <a:lnTo>
                    <a:pt x="223555" y="616446"/>
                  </a:lnTo>
                  <a:lnTo>
                    <a:pt x="178697" y="593326"/>
                  </a:lnTo>
                  <a:lnTo>
                    <a:pt x="133334" y="573417"/>
                  </a:lnTo>
                  <a:lnTo>
                    <a:pt x="89157" y="556622"/>
                  </a:lnTo>
                  <a:lnTo>
                    <a:pt x="47854" y="542839"/>
                  </a:lnTo>
                  <a:lnTo>
                    <a:pt x="11113" y="531969"/>
                  </a:lnTo>
                  <a:lnTo>
                    <a:pt x="6297" y="530487"/>
                  </a:lnTo>
                  <a:lnTo>
                    <a:pt x="2593" y="526783"/>
                  </a:lnTo>
                  <a:lnTo>
                    <a:pt x="1481" y="521597"/>
                  </a:lnTo>
                  <a:lnTo>
                    <a:pt x="0" y="514188"/>
                  </a:lnTo>
                  <a:lnTo>
                    <a:pt x="4815" y="507149"/>
                  </a:lnTo>
                  <a:lnTo>
                    <a:pt x="12224" y="505667"/>
                  </a:lnTo>
                  <a:lnTo>
                    <a:pt x="59443" y="494429"/>
                  </a:lnTo>
                  <a:lnTo>
                    <a:pt x="105734" y="480133"/>
                  </a:lnTo>
                  <a:lnTo>
                    <a:pt x="150943" y="462849"/>
                  </a:lnTo>
                  <a:lnTo>
                    <a:pt x="194915" y="442649"/>
                  </a:lnTo>
                  <a:lnTo>
                    <a:pt x="237493" y="419605"/>
                  </a:lnTo>
                  <a:lnTo>
                    <a:pt x="278523" y="393786"/>
                  </a:lnTo>
                  <a:lnTo>
                    <a:pt x="317848" y="365266"/>
                  </a:lnTo>
                  <a:lnTo>
                    <a:pt x="362962" y="324903"/>
                  </a:lnTo>
                  <a:lnTo>
                    <a:pt x="401894" y="280195"/>
                  </a:lnTo>
                  <a:lnTo>
                    <a:pt x="435061" y="232769"/>
                  </a:lnTo>
                  <a:lnTo>
                    <a:pt x="462886" y="184242"/>
                  </a:lnTo>
                  <a:lnTo>
                    <a:pt x="485767" y="136276"/>
                  </a:lnTo>
                  <a:lnTo>
                    <a:pt x="504139" y="90465"/>
                  </a:lnTo>
                  <a:lnTo>
                    <a:pt x="518413" y="48448"/>
                  </a:lnTo>
                  <a:lnTo>
                    <a:pt x="530117" y="7038"/>
                  </a:lnTo>
                  <a:lnTo>
                    <a:pt x="534192" y="2963"/>
                  </a:lnTo>
                  <a:lnTo>
                    <a:pt x="539008" y="1852"/>
                  </a:lnTo>
                  <a:lnTo>
                    <a:pt x="546417" y="0"/>
                  </a:lnTo>
                  <a:lnTo>
                    <a:pt x="553456" y="4445"/>
                  </a:lnTo>
                  <a:lnTo>
                    <a:pt x="564108" y="46622"/>
                  </a:lnTo>
                  <a:lnTo>
                    <a:pt x="575694" y="86824"/>
                  </a:lnTo>
                  <a:lnTo>
                    <a:pt x="590355" y="131334"/>
                  </a:lnTo>
                  <a:lnTo>
                    <a:pt x="608375" y="179021"/>
                  </a:lnTo>
                  <a:lnTo>
                    <a:pt x="630042" y="228757"/>
                  </a:lnTo>
                  <a:lnTo>
                    <a:pt x="655643" y="279413"/>
                  </a:lnTo>
                  <a:lnTo>
                    <a:pt x="685463" y="329861"/>
                  </a:lnTo>
                  <a:lnTo>
                    <a:pt x="719789" y="378973"/>
                  </a:lnTo>
                  <a:lnTo>
                    <a:pt x="751864" y="412689"/>
                  </a:lnTo>
                  <a:lnTo>
                    <a:pt x="792220" y="442991"/>
                  </a:lnTo>
                  <a:lnTo>
                    <a:pt x="838027" y="469819"/>
                  </a:lnTo>
                  <a:lnTo>
                    <a:pt x="886451" y="493115"/>
                  </a:lnTo>
                  <a:lnTo>
                    <a:pt x="934662" y="512821"/>
                  </a:lnTo>
                  <a:lnTo>
                    <a:pt x="979827" y="528879"/>
                  </a:lnTo>
                  <a:lnTo>
                    <a:pt x="1019115" y="541231"/>
                  </a:lnTo>
                  <a:lnTo>
                    <a:pt x="1023560" y="542342"/>
                  </a:lnTo>
                  <a:lnTo>
                    <a:pt x="1026894" y="546047"/>
                  </a:lnTo>
                  <a:lnTo>
                    <a:pt x="1029858" y="557901"/>
                  </a:lnTo>
                  <a:lnTo>
                    <a:pt x="1025783" y="565310"/>
                  </a:lnTo>
                  <a:lnTo>
                    <a:pt x="980023" y="577055"/>
                  </a:lnTo>
                  <a:lnTo>
                    <a:pt x="934706" y="590734"/>
                  </a:lnTo>
                  <a:lnTo>
                    <a:pt x="884223" y="608653"/>
                  </a:lnTo>
                  <a:lnTo>
                    <a:pt x="830376" y="631264"/>
                  </a:lnTo>
                  <a:lnTo>
                    <a:pt x="774964" y="659021"/>
                  </a:lnTo>
                  <a:lnTo>
                    <a:pt x="719789" y="692375"/>
                  </a:lnTo>
                  <a:lnTo>
                    <a:pt x="681239" y="723194"/>
                  </a:lnTo>
                  <a:lnTo>
                    <a:pt x="646750" y="760422"/>
                  </a:lnTo>
                  <a:lnTo>
                    <a:pt x="616186" y="802345"/>
                  </a:lnTo>
                  <a:lnTo>
                    <a:pt x="589408" y="847250"/>
                  </a:lnTo>
                  <a:lnTo>
                    <a:pt x="566280" y="893423"/>
                  </a:lnTo>
                  <a:lnTo>
                    <a:pt x="546664" y="939152"/>
                  </a:lnTo>
                  <a:lnTo>
                    <a:pt x="530424" y="982721"/>
                  </a:lnTo>
                  <a:lnTo>
                    <a:pt x="517421" y="1022419"/>
                  </a:lnTo>
                  <a:lnTo>
                    <a:pt x="506408" y="1060976"/>
                  </a:lnTo>
                  <a:lnTo>
                    <a:pt x="502704" y="1064680"/>
                  </a:lnTo>
                  <a:lnTo>
                    <a:pt x="498258" y="1065792"/>
                  </a:lnTo>
                  <a:lnTo>
                    <a:pt x="491220" y="1068014"/>
                  </a:lnTo>
                  <a:close/>
                </a:path>
                <a:path w="1704340" h="1418590">
                  <a:moveTo>
                    <a:pt x="1484773" y="581981"/>
                  </a:moveTo>
                  <a:lnTo>
                    <a:pt x="1481810" y="580499"/>
                  </a:lnTo>
                  <a:lnTo>
                    <a:pt x="1481069" y="577535"/>
                  </a:lnTo>
                  <a:lnTo>
                    <a:pt x="1471356" y="544055"/>
                  </a:lnTo>
                  <a:lnTo>
                    <a:pt x="1457823" y="503908"/>
                  </a:lnTo>
                  <a:lnTo>
                    <a:pt x="1441372" y="465010"/>
                  </a:lnTo>
                  <a:lnTo>
                    <a:pt x="1393532" y="409587"/>
                  </a:lnTo>
                  <a:lnTo>
                    <a:pt x="1357940" y="389484"/>
                  </a:lnTo>
                  <a:lnTo>
                    <a:pt x="1321583" y="374591"/>
                  </a:lnTo>
                  <a:lnTo>
                    <a:pt x="1287693" y="364154"/>
                  </a:lnTo>
                  <a:lnTo>
                    <a:pt x="1286211" y="362673"/>
                  </a:lnTo>
                  <a:lnTo>
                    <a:pt x="1285840" y="360450"/>
                  </a:lnTo>
                  <a:lnTo>
                    <a:pt x="1285590" y="358447"/>
                  </a:lnTo>
                  <a:lnTo>
                    <a:pt x="1285470" y="357486"/>
                  </a:lnTo>
                  <a:lnTo>
                    <a:pt x="1287322" y="354893"/>
                  </a:lnTo>
                  <a:lnTo>
                    <a:pt x="1290286" y="354152"/>
                  </a:lnTo>
                  <a:lnTo>
                    <a:pt x="1323638" y="345290"/>
                  </a:lnTo>
                  <a:lnTo>
                    <a:pt x="1386036" y="316592"/>
                  </a:lnTo>
                  <a:lnTo>
                    <a:pt x="1448654" y="262616"/>
                  </a:lnTo>
                  <a:lnTo>
                    <a:pt x="1473475" y="223753"/>
                  </a:lnTo>
                  <a:lnTo>
                    <a:pt x="1490238" y="185724"/>
                  </a:lnTo>
                  <a:lnTo>
                    <a:pt x="1500332" y="153737"/>
                  </a:lnTo>
                  <a:lnTo>
                    <a:pt x="1501073" y="151515"/>
                  </a:lnTo>
                  <a:lnTo>
                    <a:pt x="1502555" y="150033"/>
                  </a:lnTo>
                  <a:lnTo>
                    <a:pt x="1504407" y="149662"/>
                  </a:lnTo>
                  <a:lnTo>
                    <a:pt x="1507371" y="148921"/>
                  </a:lnTo>
                  <a:lnTo>
                    <a:pt x="1510335" y="150774"/>
                  </a:lnTo>
                  <a:lnTo>
                    <a:pt x="1511076" y="153737"/>
                  </a:lnTo>
                  <a:lnTo>
                    <a:pt x="1519416" y="184242"/>
                  </a:lnTo>
                  <a:lnTo>
                    <a:pt x="1532793" y="221623"/>
                  </a:lnTo>
                  <a:lnTo>
                    <a:pt x="1552074" y="262199"/>
                  </a:lnTo>
                  <a:lnTo>
                    <a:pt x="1578127" y="302289"/>
                  </a:lnTo>
                  <a:lnTo>
                    <a:pt x="1635825" y="344150"/>
                  </a:lnTo>
                  <a:lnTo>
                    <a:pt x="1699636" y="368229"/>
                  </a:lnTo>
                  <a:lnTo>
                    <a:pt x="1701488" y="368970"/>
                  </a:lnTo>
                  <a:lnTo>
                    <a:pt x="1702970" y="370452"/>
                  </a:lnTo>
                  <a:lnTo>
                    <a:pt x="1703340" y="372304"/>
                  </a:lnTo>
                  <a:lnTo>
                    <a:pt x="1704081" y="375268"/>
                  </a:lnTo>
                  <a:lnTo>
                    <a:pt x="1702229" y="378232"/>
                  </a:lnTo>
                  <a:lnTo>
                    <a:pt x="1699265" y="378973"/>
                  </a:lnTo>
                  <a:lnTo>
                    <a:pt x="1674601" y="385548"/>
                  </a:lnTo>
                  <a:lnTo>
                    <a:pt x="1611381" y="410229"/>
                  </a:lnTo>
                  <a:lnTo>
                    <a:pt x="1577757" y="429725"/>
                  </a:lnTo>
                  <a:lnTo>
                    <a:pt x="1544787" y="461468"/>
                  </a:lnTo>
                  <a:lnTo>
                    <a:pt x="1519874" y="501963"/>
                  </a:lnTo>
                  <a:lnTo>
                    <a:pt x="1502323" y="543291"/>
                  </a:lnTo>
                  <a:lnTo>
                    <a:pt x="1491071" y="579387"/>
                  </a:lnTo>
                  <a:lnTo>
                    <a:pt x="1489589" y="580869"/>
                  </a:lnTo>
                  <a:lnTo>
                    <a:pt x="1487737" y="581240"/>
                  </a:lnTo>
                  <a:lnTo>
                    <a:pt x="1484773" y="581981"/>
                  </a:lnTo>
                  <a:close/>
                </a:path>
                <a:path w="1704340" h="1418590">
                  <a:moveTo>
                    <a:pt x="1201377" y="1418462"/>
                  </a:moveTo>
                  <a:lnTo>
                    <a:pt x="1196561" y="1415869"/>
                  </a:lnTo>
                  <a:lnTo>
                    <a:pt x="1195450" y="1411424"/>
                  </a:lnTo>
                  <a:lnTo>
                    <a:pt x="1184185" y="1372117"/>
                  </a:lnTo>
                  <a:lnTo>
                    <a:pt x="1169080" y="1324934"/>
                  </a:lnTo>
                  <a:lnTo>
                    <a:pt x="1150827" y="1275954"/>
                  </a:lnTo>
                  <a:lnTo>
                    <a:pt x="1130120" y="1231259"/>
                  </a:lnTo>
                  <a:lnTo>
                    <a:pt x="1107653" y="1196932"/>
                  </a:lnTo>
                  <a:lnTo>
                    <a:pt x="1073512" y="1165319"/>
                  </a:lnTo>
                  <a:lnTo>
                    <a:pt x="1032169" y="1139183"/>
                  </a:lnTo>
                  <a:lnTo>
                    <a:pt x="987893" y="1118221"/>
                  </a:lnTo>
                  <a:lnTo>
                    <a:pt x="944950" y="1102132"/>
                  </a:lnTo>
                  <a:lnTo>
                    <a:pt x="907608" y="1090612"/>
                  </a:lnTo>
                  <a:lnTo>
                    <a:pt x="904644" y="1089871"/>
                  </a:lnTo>
                  <a:lnTo>
                    <a:pt x="902422" y="1087278"/>
                  </a:lnTo>
                  <a:lnTo>
                    <a:pt x="900570" y="1079869"/>
                  </a:lnTo>
                  <a:lnTo>
                    <a:pt x="903533" y="1075423"/>
                  </a:lnTo>
                  <a:lnTo>
                    <a:pt x="907979" y="1074682"/>
                  </a:lnTo>
                  <a:lnTo>
                    <a:pt x="958256" y="1061520"/>
                  </a:lnTo>
                  <a:lnTo>
                    <a:pt x="1006519" y="1042731"/>
                  </a:lnTo>
                  <a:lnTo>
                    <a:pt x="1052386" y="1018452"/>
                  </a:lnTo>
                  <a:lnTo>
                    <a:pt x="1095057" y="989108"/>
                  </a:lnTo>
                  <a:lnTo>
                    <a:pt x="1137416" y="948402"/>
                  </a:lnTo>
                  <a:lnTo>
                    <a:pt x="1170493" y="902363"/>
                  </a:lnTo>
                  <a:lnTo>
                    <a:pt x="1195319" y="855078"/>
                  </a:lnTo>
                  <a:lnTo>
                    <a:pt x="1212926" y="810639"/>
                  </a:lnTo>
                  <a:lnTo>
                    <a:pt x="1224345" y="773134"/>
                  </a:lnTo>
                  <a:lnTo>
                    <a:pt x="1225086" y="770170"/>
                  </a:lnTo>
                  <a:lnTo>
                    <a:pt x="1227309" y="767948"/>
                  </a:lnTo>
                  <a:lnTo>
                    <a:pt x="1234718" y="766095"/>
                  </a:lnTo>
                  <a:lnTo>
                    <a:pt x="1239163" y="768689"/>
                  </a:lnTo>
                  <a:lnTo>
                    <a:pt x="1240275" y="773134"/>
                  </a:lnTo>
                  <a:lnTo>
                    <a:pt x="1249687" y="808887"/>
                  </a:lnTo>
                  <a:lnTo>
                    <a:pt x="1263741" y="852002"/>
                  </a:lnTo>
                  <a:lnTo>
                    <a:pt x="1283164" y="899615"/>
                  </a:lnTo>
                  <a:lnTo>
                    <a:pt x="1308687" y="948865"/>
                  </a:lnTo>
                  <a:lnTo>
                    <a:pt x="1341038" y="996887"/>
                  </a:lnTo>
                  <a:lnTo>
                    <a:pt x="1378749" y="1031675"/>
                  </a:lnTo>
                  <a:lnTo>
                    <a:pt x="1427955" y="1059864"/>
                  </a:lnTo>
                  <a:lnTo>
                    <a:pt x="1479454" y="1081385"/>
                  </a:lnTo>
                  <a:lnTo>
                    <a:pt x="1524041" y="1096169"/>
                  </a:lnTo>
                  <a:lnTo>
                    <a:pt x="1526635" y="1096910"/>
                  </a:lnTo>
                  <a:lnTo>
                    <a:pt x="1528857" y="1099132"/>
                  </a:lnTo>
                  <a:lnTo>
                    <a:pt x="1530709" y="1106541"/>
                  </a:lnTo>
                  <a:lnTo>
                    <a:pt x="1528116" y="1110987"/>
                  </a:lnTo>
                  <a:lnTo>
                    <a:pt x="1523671" y="1112098"/>
                  </a:lnTo>
                  <a:lnTo>
                    <a:pt x="1486851" y="1122048"/>
                  </a:lnTo>
                  <a:lnTo>
                    <a:pt x="1441662" y="1137520"/>
                  </a:lnTo>
                  <a:lnTo>
                    <a:pt x="1391819" y="1159452"/>
                  </a:lnTo>
                  <a:lnTo>
                    <a:pt x="1341038" y="1188782"/>
                  </a:lnTo>
                  <a:lnTo>
                    <a:pt x="1300454" y="1225593"/>
                  </a:lnTo>
                  <a:lnTo>
                    <a:pt x="1267712" y="1272380"/>
                  </a:lnTo>
                  <a:lnTo>
                    <a:pt x="1242296" y="1323025"/>
                  </a:lnTo>
                  <a:lnTo>
                    <a:pt x="1223690" y="1371412"/>
                  </a:lnTo>
                  <a:lnTo>
                    <a:pt x="1211379" y="1411424"/>
                  </a:lnTo>
                  <a:lnTo>
                    <a:pt x="1210268" y="1414388"/>
                  </a:lnTo>
                  <a:lnTo>
                    <a:pt x="1208416" y="1416610"/>
                  </a:lnTo>
                  <a:lnTo>
                    <a:pt x="1205452" y="1417351"/>
                  </a:lnTo>
                  <a:lnTo>
                    <a:pt x="1201377" y="1418462"/>
                  </a:lnTo>
                  <a:close/>
                </a:path>
              </a:pathLst>
            </a:custGeom>
            <a:solidFill>
              <a:srgbClr val="F5D5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001666" y="360627"/>
            <a:ext cx="9678039" cy="29241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83815" marR="5080" indent="-2571750">
              <a:lnSpc>
                <a:spcPct val="152800"/>
              </a:lnSpc>
              <a:spcBef>
                <a:spcPts val="95"/>
              </a:spcBef>
            </a:pPr>
            <a:r>
              <a:rPr lang="bg-BG" sz="6600" i="1" spc="-185" dirty="0" smtClean="0">
                <a:solidFill>
                  <a:srgbClr val="D66149"/>
                </a:solidFill>
              </a:rPr>
              <a:t>Изграждане </a:t>
            </a:r>
            <a:r>
              <a:rPr lang="bg-BG" sz="6600" i="1" spc="-185" dirty="0">
                <a:solidFill>
                  <a:srgbClr val="D66149"/>
                </a:solidFill>
              </a:rPr>
              <a:t>на </a:t>
            </a:r>
            <a:r>
              <a:rPr lang="bg-BG" sz="6600" i="1" spc="-185" dirty="0" smtClean="0">
                <a:solidFill>
                  <a:srgbClr val="D66149"/>
                </a:solidFill>
              </a:rPr>
              <a:t>самочувствие</a:t>
            </a:r>
            <a:r>
              <a:rPr sz="6600" i="1" spc="-185" dirty="0" smtClean="0">
                <a:solidFill>
                  <a:srgbClr val="D66149"/>
                </a:solidFill>
              </a:rPr>
              <a:t>!</a:t>
            </a:r>
            <a:endParaRPr sz="6600" i="1" spc="-185" dirty="0">
              <a:solidFill>
                <a:srgbClr val="D66149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629619" y="558535"/>
            <a:ext cx="2465070" cy="2044700"/>
          </a:xfrm>
          <a:custGeom>
            <a:avLst/>
            <a:gdLst/>
            <a:ahLst/>
            <a:cxnLst/>
            <a:rect l="l" t="t" r="r" b="b"/>
            <a:pathLst>
              <a:path w="2465069" h="2044700">
                <a:moveTo>
                  <a:pt x="726881" y="1536699"/>
                </a:moveTo>
                <a:lnTo>
                  <a:pt x="699961" y="1536699"/>
                </a:lnTo>
                <a:lnTo>
                  <a:pt x="696259" y="1523999"/>
                </a:lnTo>
                <a:lnTo>
                  <a:pt x="685483" y="1485899"/>
                </a:lnTo>
                <a:lnTo>
                  <a:pt x="672603" y="1435099"/>
                </a:lnTo>
                <a:lnTo>
                  <a:pt x="657778" y="1396999"/>
                </a:lnTo>
                <a:lnTo>
                  <a:pt x="641168" y="1333499"/>
                </a:lnTo>
                <a:lnTo>
                  <a:pt x="622933" y="1282699"/>
                </a:lnTo>
                <a:lnTo>
                  <a:pt x="603232" y="1231899"/>
                </a:lnTo>
                <a:lnTo>
                  <a:pt x="582227" y="1181099"/>
                </a:lnTo>
                <a:lnTo>
                  <a:pt x="560076" y="1130299"/>
                </a:lnTo>
                <a:lnTo>
                  <a:pt x="536939" y="1092199"/>
                </a:lnTo>
                <a:lnTo>
                  <a:pt x="512977" y="1054099"/>
                </a:lnTo>
                <a:lnTo>
                  <a:pt x="488348" y="1015999"/>
                </a:lnTo>
                <a:lnTo>
                  <a:pt x="454220" y="977899"/>
                </a:lnTo>
                <a:lnTo>
                  <a:pt x="415465" y="952499"/>
                </a:lnTo>
                <a:lnTo>
                  <a:pt x="373028" y="914399"/>
                </a:lnTo>
                <a:lnTo>
                  <a:pt x="327849" y="888999"/>
                </a:lnTo>
                <a:lnTo>
                  <a:pt x="233034" y="838199"/>
                </a:lnTo>
                <a:lnTo>
                  <a:pt x="185283" y="825499"/>
                </a:lnTo>
                <a:lnTo>
                  <a:pt x="138559" y="800099"/>
                </a:lnTo>
                <a:lnTo>
                  <a:pt x="93803" y="787399"/>
                </a:lnTo>
                <a:lnTo>
                  <a:pt x="51959" y="774699"/>
                </a:lnTo>
                <a:lnTo>
                  <a:pt x="13968" y="761999"/>
                </a:lnTo>
                <a:lnTo>
                  <a:pt x="6984" y="761999"/>
                </a:lnTo>
                <a:lnTo>
                  <a:pt x="1611" y="749299"/>
                </a:lnTo>
                <a:lnTo>
                  <a:pt x="0" y="749299"/>
                </a:lnTo>
                <a:lnTo>
                  <a:pt x="16" y="736599"/>
                </a:lnTo>
                <a:lnTo>
                  <a:pt x="2954" y="736599"/>
                </a:lnTo>
                <a:lnTo>
                  <a:pt x="8310" y="723899"/>
                </a:lnTo>
                <a:lnTo>
                  <a:pt x="15579" y="723899"/>
                </a:lnTo>
                <a:lnTo>
                  <a:pt x="203776" y="673099"/>
                </a:lnTo>
                <a:lnTo>
                  <a:pt x="248875" y="647699"/>
                </a:lnTo>
                <a:lnTo>
                  <a:pt x="293039" y="622299"/>
                </a:lnTo>
                <a:lnTo>
                  <a:pt x="336191" y="609599"/>
                </a:lnTo>
                <a:lnTo>
                  <a:pt x="378253" y="584199"/>
                </a:lnTo>
                <a:lnTo>
                  <a:pt x="419149" y="546099"/>
                </a:lnTo>
                <a:lnTo>
                  <a:pt x="458800" y="520699"/>
                </a:lnTo>
                <a:lnTo>
                  <a:pt x="503443" y="482599"/>
                </a:lnTo>
                <a:lnTo>
                  <a:pt x="544012" y="444499"/>
                </a:lnTo>
                <a:lnTo>
                  <a:pt x="580686" y="393699"/>
                </a:lnTo>
                <a:lnTo>
                  <a:pt x="613644" y="355599"/>
                </a:lnTo>
                <a:lnTo>
                  <a:pt x="643065" y="304799"/>
                </a:lnTo>
                <a:lnTo>
                  <a:pt x="669128" y="253999"/>
                </a:lnTo>
                <a:lnTo>
                  <a:pt x="692013" y="215899"/>
                </a:lnTo>
                <a:lnTo>
                  <a:pt x="711898" y="165099"/>
                </a:lnTo>
                <a:lnTo>
                  <a:pt x="728963" y="126999"/>
                </a:lnTo>
                <a:lnTo>
                  <a:pt x="743386" y="76199"/>
                </a:lnTo>
                <a:lnTo>
                  <a:pt x="755347" y="38099"/>
                </a:lnTo>
                <a:lnTo>
                  <a:pt x="765025" y="12699"/>
                </a:lnTo>
                <a:lnTo>
                  <a:pt x="766637" y="0"/>
                </a:lnTo>
                <a:lnTo>
                  <a:pt x="799853" y="0"/>
                </a:lnTo>
                <a:lnTo>
                  <a:pt x="803169" y="12699"/>
                </a:lnTo>
                <a:lnTo>
                  <a:pt x="811248" y="38099"/>
                </a:lnTo>
                <a:lnTo>
                  <a:pt x="821062" y="76199"/>
                </a:lnTo>
                <a:lnTo>
                  <a:pt x="832734" y="114299"/>
                </a:lnTo>
                <a:lnTo>
                  <a:pt x="846387" y="165099"/>
                </a:lnTo>
                <a:lnTo>
                  <a:pt x="862144" y="203199"/>
                </a:lnTo>
                <a:lnTo>
                  <a:pt x="880128" y="253999"/>
                </a:lnTo>
                <a:lnTo>
                  <a:pt x="900463" y="304799"/>
                </a:lnTo>
                <a:lnTo>
                  <a:pt x="923271" y="342899"/>
                </a:lnTo>
                <a:lnTo>
                  <a:pt x="948676" y="393699"/>
                </a:lnTo>
                <a:lnTo>
                  <a:pt x="976801" y="444499"/>
                </a:lnTo>
                <a:lnTo>
                  <a:pt x="1007769" y="495299"/>
                </a:lnTo>
                <a:lnTo>
                  <a:pt x="1041702" y="546099"/>
                </a:lnTo>
                <a:lnTo>
                  <a:pt x="1072815" y="571499"/>
                </a:lnTo>
                <a:lnTo>
                  <a:pt x="1110417" y="609599"/>
                </a:lnTo>
                <a:lnTo>
                  <a:pt x="1153099" y="634999"/>
                </a:lnTo>
                <a:lnTo>
                  <a:pt x="1199452" y="660399"/>
                </a:lnTo>
                <a:lnTo>
                  <a:pt x="1346455" y="736599"/>
                </a:lnTo>
                <a:lnTo>
                  <a:pt x="1393408" y="749299"/>
                </a:lnTo>
                <a:lnTo>
                  <a:pt x="1436989" y="761999"/>
                </a:lnTo>
                <a:lnTo>
                  <a:pt x="1475790" y="774699"/>
                </a:lnTo>
                <a:lnTo>
                  <a:pt x="1482237" y="774699"/>
                </a:lnTo>
                <a:lnTo>
                  <a:pt x="1487072" y="787399"/>
                </a:lnTo>
                <a:lnTo>
                  <a:pt x="1488684" y="787399"/>
                </a:lnTo>
                <a:lnTo>
                  <a:pt x="1489145" y="800099"/>
                </a:lnTo>
                <a:lnTo>
                  <a:pt x="1486736" y="800099"/>
                </a:lnTo>
                <a:lnTo>
                  <a:pt x="1481809" y="812799"/>
                </a:lnTo>
                <a:lnTo>
                  <a:pt x="1474715" y="812799"/>
                </a:lnTo>
                <a:lnTo>
                  <a:pt x="1438889" y="825499"/>
                </a:lnTo>
                <a:lnTo>
                  <a:pt x="1398186" y="838199"/>
                </a:lnTo>
                <a:lnTo>
                  <a:pt x="1353379" y="850899"/>
                </a:lnTo>
                <a:lnTo>
                  <a:pt x="1305243" y="863599"/>
                </a:lnTo>
                <a:lnTo>
                  <a:pt x="1254551" y="888999"/>
                </a:lnTo>
                <a:lnTo>
                  <a:pt x="1202077" y="901699"/>
                </a:lnTo>
                <a:lnTo>
                  <a:pt x="1148596" y="927099"/>
                </a:lnTo>
                <a:lnTo>
                  <a:pt x="1094879" y="965199"/>
                </a:lnTo>
                <a:lnTo>
                  <a:pt x="1041702" y="990599"/>
                </a:lnTo>
                <a:lnTo>
                  <a:pt x="1002362" y="1028699"/>
                </a:lnTo>
                <a:lnTo>
                  <a:pt x="965873" y="1054099"/>
                </a:lnTo>
                <a:lnTo>
                  <a:pt x="932171" y="1104899"/>
                </a:lnTo>
                <a:lnTo>
                  <a:pt x="901189" y="1142999"/>
                </a:lnTo>
                <a:lnTo>
                  <a:pt x="872861" y="1181099"/>
                </a:lnTo>
                <a:lnTo>
                  <a:pt x="847122" y="1231899"/>
                </a:lnTo>
                <a:lnTo>
                  <a:pt x="823904" y="1282699"/>
                </a:lnTo>
                <a:lnTo>
                  <a:pt x="803143" y="1320799"/>
                </a:lnTo>
                <a:lnTo>
                  <a:pt x="784771" y="1371599"/>
                </a:lnTo>
                <a:lnTo>
                  <a:pt x="768724" y="1409699"/>
                </a:lnTo>
                <a:lnTo>
                  <a:pt x="754934" y="1447799"/>
                </a:lnTo>
                <a:lnTo>
                  <a:pt x="743337" y="1485899"/>
                </a:lnTo>
                <a:lnTo>
                  <a:pt x="733865" y="1523999"/>
                </a:lnTo>
                <a:lnTo>
                  <a:pt x="732254" y="1523999"/>
                </a:lnTo>
                <a:lnTo>
                  <a:pt x="726881" y="1536699"/>
                </a:lnTo>
                <a:close/>
              </a:path>
              <a:path w="2465069" h="2044700">
                <a:moveTo>
                  <a:pt x="2188166" y="215899"/>
                </a:moveTo>
                <a:lnTo>
                  <a:pt x="2174735" y="215899"/>
                </a:lnTo>
                <a:lnTo>
                  <a:pt x="2176884" y="203199"/>
                </a:lnTo>
                <a:lnTo>
                  <a:pt x="2183868" y="203199"/>
                </a:lnTo>
                <a:lnTo>
                  <a:pt x="2188166" y="215899"/>
                </a:lnTo>
                <a:close/>
              </a:path>
              <a:path w="2465069" h="2044700">
                <a:moveTo>
                  <a:pt x="2462694" y="520699"/>
                </a:moveTo>
                <a:lnTo>
                  <a:pt x="1863138" y="520699"/>
                </a:lnTo>
                <a:lnTo>
                  <a:pt x="1862600" y="507999"/>
                </a:lnTo>
                <a:lnTo>
                  <a:pt x="1869047" y="507999"/>
                </a:lnTo>
                <a:lnTo>
                  <a:pt x="1917416" y="495299"/>
                </a:lnTo>
                <a:lnTo>
                  <a:pt x="1963870" y="469899"/>
                </a:lnTo>
                <a:lnTo>
                  <a:pt x="2007906" y="444499"/>
                </a:lnTo>
                <a:lnTo>
                  <a:pt x="2049022" y="419099"/>
                </a:lnTo>
                <a:lnTo>
                  <a:pt x="2089938" y="380999"/>
                </a:lnTo>
                <a:lnTo>
                  <a:pt x="2121828" y="342899"/>
                </a:lnTo>
                <a:lnTo>
                  <a:pt x="2145725" y="292099"/>
                </a:lnTo>
                <a:lnTo>
                  <a:pt x="2162658" y="253999"/>
                </a:lnTo>
                <a:lnTo>
                  <a:pt x="2173661" y="215899"/>
                </a:lnTo>
                <a:lnTo>
                  <a:pt x="2189241" y="215899"/>
                </a:lnTo>
                <a:lnTo>
                  <a:pt x="2198374" y="253999"/>
                </a:lnTo>
                <a:lnTo>
                  <a:pt x="2212020" y="292099"/>
                </a:lnTo>
                <a:lnTo>
                  <a:pt x="2230823" y="330199"/>
                </a:lnTo>
                <a:lnTo>
                  <a:pt x="2255428" y="380999"/>
                </a:lnTo>
                <a:lnTo>
                  <a:pt x="2286480" y="431799"/>
                </a:lnTo>
                <a:lnTo>
                  <a:pt x="2322778" y="457199"/>
                </a:lnTo>
                <a:lnTo>
                  <a:pt x="2370155" y="495299"/>
                </a:lnTo>
                <a:lnTo>
                  <a:pt x="2419749" y="507999"/>
                </a:lnTo>
                <a:lnTo>
                  <a:pt x="2462694" y="520699"/>
                </a:lnTo>
                <a:close/>
              </a:path>
              <a:path w="2465069" h="2044700">
                <a:moveTo>
                  <a:pt x="2158081" y="838199"/>
                </a:moveTo>
                <a:lnTo>
                  <a:pt x="2146799" y="838199"/>
                </a:lnTo>
                <a:lnTo>
                  <a:pt x="2145724" y="825499"/>
                </a:lnTo>
                <a:lnTo>
                  <a:pt x="2131639" y="774699"/>
                </a:lnTo>
                <a:lnTo>
                  <a:pt x="2112013" y="723899"/>
                </a:lnTo>
                <a:lnTo>
                  <a:pt x="2088156" y="660399"/>
                </a:lnTo>
                <a:lnTo>
                  <a:pt x="2061378" y="622299"/>
                </a:lnTo>
                <a:lnTo>
                  <a:pt x="2018777" y="584199"/>
                </a:lnTo>
                <a:lnTo>
                  <a:pt x="1967160" y="558799"/>
                </a:lnTo>
                <a:lnTo>
                  <a:pt x="1914435" y="533399"/>
                </a:lnTo>
                <a:lnTo>
                  <a:pt x="1868510" y="520699"/>
                </a:lnTo>
                <a:lnTo>
                  <a:pt x="2464825" y="520699"/>
                </a:lnTo>
                <a:lnTo>
                  <a:pt x="2464825" y="546099"/>
                </a:lnTo>
                <a:lnTo>
                  <a:pt x="2426389" y="546099"/>
                </a:lnTo>
                <a:lnTo>
                  <a:pt x="2382713" y="571499"/>
                </a:lnTo>
                <a:lnTo>
                  <a:pt x="2334706" y="584199"/>
                </a:lnTo>
                <a:lnTo>
                  <a:pt x="2285943" y="609599"/>
                </a:lnTo>
                <a:lnTo>
                  <a:pt x="2246725" y="647699"/>
                </a:lnTo>
                <a:lnTo>
                  <a:pt x="2215114" y="698499"/>
                </a:lnTo>
                <a:lnTo>
                  <a:pt x="2190594" y="749299"/>
                </a:lnTo>
                <a:lnTo>
                  <a:pt x="2172651" y="787399"/>
                </a:lnTo>
                <a:lnTo>
                  <a:pt x="2160767" y="825499"/>
                </a:lnTo>
                <a:lnTo>
                  <a:pt x="2160230" y="825499"/>
                </a:lnTo>
                <a:lnTo>
                  <a:pt x="2158081" y="838199"/>
                </a:lnTo>
                <a:close/>
              </a:path>
              <a:path w="2465069" h="2044700">
                <a:moveTo>
                  <a:pt x="1753004" y="2044699"/>
                </a:moveTo>
                <a:lnTo>
                  <a:pt x="1733126" y="2044699"/>
                </a:lnTo>
                <a:lnTo>
                  <a:pt x="1731515" y="2031999"/>
                </a:lnTo>
                <a:lnTo>
                  <a:pt x="1720458" y="1993899"/>
                </a:lnTo>
                <a:lnTo>
                  <a:pt x="1706413" y="1955799"/>
                </a:lnTo>
                <a:lnTo>
                  <a:pt x="1689746" y="1904999"/>
                </a:lnTo>
                <a:lnTo>
                  <a:pt x="1670824" y="1854199"/>
                </a:lnTo>
                <a:lnTo>
                  <a:pt x="1650013" y="1803399"/>
                </a:lnTo>
                <a:lnTo>
                  <a:pt x="1627679" y="1765299"/>
                </a:lnTo>
                <a:lnTo>
                  <a:pt x="1604189" y="1727199"/>
                </a:lnTo>
                <a:lnTo>
                  <a:pt x="1570160" y="1689099"/>
                </a:lnTo>
                <a:lnTo>
                  <a:pt x="1529900" y="1663699"/>
                </a:lnTo>
                <a:lnTo>
                  <a:pt x="1485665" y="1638299"/>
                </a:lnTo>
                <a:lnTo>
                  <a:pt x="1439710" y="1612899"/>
                </a:lnTo>
                <a:lnTo>
                  <a:pt x="1394291" y="1600199"/>
                </a:lnTo>
                <a:lnTo>
                  <a:pt x="1351663" y="1587499"/>
                </a:lnTo>
                <a:lnTo>
                  <a:pt x="1314081" y="1574799"/>
                </a:lnTo>
                <a:lnTo>
                  <a:pt x="1309783" y="1574799"/>
                </a:lnTo>
                <a:lnTo>
                  <a:pt x="1306560" y="1562099"/>
                </a:lnTo>
                <a:lnTo>
                  <a:pt x="1303874" y="1562099"/>
                </a:lnTo>
                <a:lnTo>
                  <a:pt x="1308172" y="1549399"/>
                </a:lnTo>
                <a:lnTo>
                  <a:pt x="1314619" y="1549399"/>
                </a:lnTo>
                <a:lnTo>
                  <a:pt x="1411222" y="1523999"/>
                </a:lnTo>
                <a:lnTo>
                  <a:pt x="1457524" y="1498599"/>
                </a:lnTo>
                <a:lnTo>
                  <a:pt x="1502214" y="1485899"/>
                </a:lnTo>
                <a:lnTo>
                  <a:pt x="1545083" y="1460499"/>
                </a:lnTo>
                <a:lnTo>
                  <a:pt x="1585923" y="1422399"/>
                </a:lnTo>
                <a:lnTo>
                  <a:pt x="1625975" y="1384299"/>
                </a:lnTo>
                <a:lnTo>
                  <a:pt x="1660549" y="1346199"/>
                </a:lnTo>
                <a:lnTo>
                  <a:pt x="1690011" y="1308099"/>
                </a:lnTo>
                <a:lnTo>
                  <a:pt x="1714726" y="1269999"/>
                </a:lnTo>
                <a:lnTo>
                  <a:pt x="1735059" y="1219199"/>
                </a:lnTo>
                <a:lnTo>
                  <a:pt x="1751376" y="1181099"/>
                </a:lnTo>
                <a:lnTo>
                  <a:pt x="1764040" y="1142999"/>
                </a:lnTo>
                <a:lnTo>
                  <a:pt x="1773419" y="1117599"/>
                </a:lnTo>
                <a:lnTo>
                  <a:pt x="1774494" y="1104899"/>
                </a:lnTo>
                <a:lnTo>
                  <a:pt x="1794909" y="1104899"/>
                </a:lnTo>
                <a:lnTo>
                  <a:pt x="1796520" y="1117599"/>
                </a:lnTo>
                <a:lnTo>
                  <a:pt x="1805630" y="1142999"/>
                </a:lnTo>
                <a:lnTo>
                  <a:pt x="1818019" y="1193799"/>
                </a:lnTo>
                <a:lnTo>
                  <a:pt x="1834074" y="1231899"/>
                </a:lnTo>
                <a:lnTo>
                  <a:pt x="1854179" y="1282699"/>
                </a:lnTo>
                <a:lnTo>
                  <a:pt x="1878719" y="1333499"/>
                </a:lnTo>
                <a:lnTo>
                  <a:pt x="1908081" y="1384299"/>
                </a:lnTo>
                <a:lnTo>
                  <a:pt x="1942649" y="1435099"/>
                </a:lnTo>
                <a:lnTo>
                  <a:pt x="1976597" y="1473199"/>
                </a:lnTo>
                <a:lnTo>
                  <a:pt x="2019931" y="1498599"/>
                </a:lnTo>
                <a:lnTo>
                  <a:pt x="2068698" y="1523999"/>
                </a:lnTo>
                <a:lnTo>
                  <a:pt x="2118942" y="1549399"/>
                </a:lnTo>
                <a:lnTo>
                  <a:pt x="2166709" y="1562099"/>
                </a:lnTo>
                <a:lnTo>
                  <a:pt x="2208044" y="1574799"/>
                </a:lnTo>
                <a:lnTo>
                  <a:pt x="2211805" y="1587499"/>
                </a:lnTo>
                <a:lnTo>
                  <a:pt x="2215028" y="1587499"/>
                </a:lnTo>
                <a:lnTo>
                  <a:pt x="2217714" y="1600199"/>
                </a:lnTo>
                <a:lnTo>
                  <a:pt x="2207507" y="1600199"/>
                </a:lnTo>
                <a:lnTo>
                  <a:pt x="2173524" y="1612899"/>
                </a:lnTo>
                <a:lnTo>
                  <a:pt x="2133348" y="1625599"/>
                </a:lnTo>
                <a:lnTo>
                  <a:pt x="2088576" y="1638299"/>
                </a:lnTo>
                <a:lnTo>
                  <a:pt x="2040804" y="1663699"/>
                </a:lnTo>
                <a:lnTo>
                  <a:pt x="1942649" y="1714499"/>
                </a:lnTo>
                <a:lnTo>
                  <a:pt x="1904491" y="1752599"/>
                </a:lnTo>
                <a:lnTo>
                  <a:pt x="1870886" y="1790699"/>
                </a:lnTo>
                <a:lnTo>
                  <a:pt x="1841649" y="1828799"/>
                </a:lnTo>
                <a:lnTo>
                  <a:pt x="1816600" y="1866899"/>
                </a:lnTo>
                <a:lnTo>
                  <a:pt x="1795554" y="1917699"/>
                </a:lnTo>
                <a:lnTo>
                  <a:pt x="1778330" y="1968499"/>
                </a:lnTo>
                <a:lnTo>
                  <a:pt x="1764745" y="2006599"/>
                </a:lnTo>
                <a:lnTo>
                  <a:pt x="1754616" y="2031999"/>
                </a:lnTo>
                <a:lnTo>
                  <a:pt x="1753004" y="2044699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8635579" y="0"/>
            <a:ext cx="607695" cy="2774315"/>
            <a:chOff x="8635579" y="0"/>
            <a:chExt cx="607695" cy="2774315"/>
          </a:xfrm>
        </p:grpSpPr>
        <p:sp>
          <p:nvSpPr>
            <p:cNvPr id="13" name="object 13"/>
            <p:cNvSpPr/>
            <p:nvPr/>
          </p:nvSpPr>
          <p:spPr>
            <a:xfrm>
              <a:off x="8635579" y="2249084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5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5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5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849433" y="0"/>
              <a:ext cx="63500" cy="2308860"/>
            </a:xfrm>
            <a:custGeom>
              <a:avLst/>
              <a:gdLst/>
              <a:ahLst/>
              <a:cxnLst/>
              <a:rect l="l" t="t" r="r" b="b"/>
              <a:pathLst>
                <a:path w="63500" h="2308860">
                  <a:moveTo>
                    <a:pt x="56585" y="2308836"/>
                  </a:moveTo>
                  <a:lnTo>
                    <a:pt x="62082" y="2305028"/>
                  </a:lnTo>
                  <a:lnTo>
                    <a:pt x="63160" y="2297847"/>
                  </a:lnTo>
                  <a:lnTo>
                    <a:pt x="51075" y="2246948"/>
                  </a:lnTo>
                  <a:lnTo>
                    <a:pt x="41182" y="2195704"/>
                  </a:lnTo>
                  <a:lnTo>
                    <a:pt x="33302" y="2144163"/>
                  </a:lnTo>
                  <a:lnTo>
                    <a:pt x="27259" y="2092377"/>
                  </a:lnTo>
                  <a:lnTo>
                    <a:pt x="22876" y="2040395"/>
                  </a:lnTo>
                  <a:lnTo>
                    <a:pt x="19975" y="1988266"/>
                  </a:lnTo>
                  <a:lnTo>
                    <a:pt x="18379" y="1936042"/>
                  </a:lnTo>
                  <a:lnTo>
                    <a:pt x="17911" y="1883771"/>
                  </a:lnTo>
                  <a:lnTo>
                    <a:pt x="18394" y="1831504"/>
                  </a:lnTo>
                  <a:lnTo>
                    <a:pt x="19650" y="1779291"/>
                  </a:lnTo>
                  <a:lnTo>
                    <a:pt x="21503" y="1727181"/>
                  </a:lnTo>
                  <a:lnTo>
                    <a:pt x="29867" y="1523926"/>
                  </a:lnTo>
                  <a:lnTo>
                    <a:pt x="33692" y="1422380"/>
                  </a:lnTo>
                  <a:lnTo>
                    <a:pt x="35370" y="1371598"/>
                  </a:lnTo>
                  <a:lnTo>
                    <a:pt x="36837" y="1320798"/>
                  </a:lnTo>
                  <a:lnTo>
                    <a:pt x="38052" y="1269972"/>
                  </a:lnTo>
                  <a:lnTo>
                    <a:pt x="38973" y="1219112"/>
                  </a:lnTo>
                  <a:lnTo>
                    <a:pt x="39559" y="1168209"/>
                  </a:lnTo>
                  <a:lnTo>
                    <a:pt x="40610" y="1066625"/>
                  </a:lnTo>
                  <a:lnTo>
                    <a:pt x="45711" y="710938"/>
                  </a:lnTo>
                  <a:lnTo>
                    <a:pt x="46668" y="609304"/>
                  </a:lnTo>
                  <a:lnTo>
                    <a:pt x="46927" y="558490"/>
                  </a:lnTo>
                  <a:lnTo>
                    <a:pt x="47002" y="507681"/>
                  </a:lnTo>
                  <a:lnTo>
                    <a:pt x="46867" y="456876"/>
                  </a:lnTo>
                  <a:lnTo>
                    <a:pt x="46495" y="406076"/>
                  </a:lnTo>
                  <a:lnTo>
                    <a:pt x="45858" y="355283"/>
                  </a:lnTo>
                  <a:lnTo>
                    <a:pt x="44929" y="304498"/>
                  </a:lnTo>
                  <a:lnTo>
                    <a:pt x="43681" y="253721"/>
                  </a:lnTo>
                  <a:lnTo>
                    <a:pt x="42086" y="202953"/>
                  </a:lnTo>
                  <a:lnTo>
                    <a:pt x="40117" y="152197"/>
                  </a:lnTo>
                  <a:lnTo>
                    <a:pt x="37747" y="101451"/>
                  </a:lnTo>
                  <a:lnTo>
                    <a:pt x="34949" y="50719"/>
                  </a:lnTo>
                  <a:lnTo>
                    <a:pt x="31695" y="0"/>
                  </a:lnTo>
                  <a:lnTo>
                    <a:pt x="13415" y="0"/>
                  </a:lnTo>
                  <a:lnTo>
                    <a:pt x="16709" y="51508"/>
                  </a:lnTo>
                  <a:lnTo>
                    <a:pt x="19531" y="103028"/>
                  </a:lnTo>
                  <a:lnTo>
                    <a:pt x="21909" y="154560"/>
                  </a:lnTo>
                  <a:lnTo>
                    <a:pt x="23872" y="206102"/>
                  </a:lnTo>
                  <a:lnTo>
                    <a:pt x="25450" y="257654"/>
                  </a:lnTo>
                  <a:lnTo>
                    <a:pt x="26672" y="309215"/>
                  </a:lnTo>
                  <a:lnTo>
                    <a:pt x="27567" y="360783"/>
                  </a:lnTo>
                  <a:lnTo>
                    <a:pt x="28163" y="412358"/>
                  </a:lnTo>
                  <a:lnTo>
                    <a:pt x="28491" y="463939"/>
                  </a:lnTo>
                  <a:lnTo>
                    <a:pt x="28579" y="515526"/>
                  </a:lnTo>
                  <a:lnTo>
                    <a:pt x="28456" y="567117"/>
                  </a:lnTo>
                  <a:lnTo>
                    <a:pt x="28152" y="618712"/>
                  </a:lnTo>
                  <a:lnTo>
                    <a:pt x="27116" y="721908"/>
                  </a:lnTo>
                  <a:lnTo>
                    <a:pt x="22054" y="1083082"/>
                  </a:lnTo>
                  <a:lnTo>
                    <a:pt x="21159" y="1186243"/>
                  </a:lnTo>
                  <a:lnTo>
                    <a:pt x="20599" y="1238493"/>
                  </a:lnTo>
                  <a:lnTo>
                    <a:pt x="19575" y="1290701"/>
                  </a:lnTo>
                  <a:lnTo>
                    <a:pt x="18164" y="1342875"/>
                  </a:lnTo>
                  <a:lnTo>
                    <a:pt x="16442" y="1395025"/>
                  </a:lnTo>
                  <a:lnTo>
                    <a:pt x="14483" y="1447157"/>
                  </a:lnTo>
                  <a:lnTo>
                    <a:pt x="7955" y="1603535"/>
                  </a:lnTo>
                  <a:lnTo>
                    <a:pt x="3819" y="1707855"/>
                  </a:lnTo>
                  <a:lnTo>
                    <a:pt x="2043" y="1760061"/>
                  </a:lnTo>
                  <a:lnTo>
                    <a:pt x="728" y="1809697"/>
                  </a:lnTo>
                  <a:lnTo>
                    <a:pt x="0" y="1859389"/>
                  </a:lnTo>
                  <a:lnTo>
                    <a:pt x="14" y="1909098"/>
                  </a:lnTo>
                  <a:lnTo>
                    <a:pt x="926" y="1958785"/>
                  </a:lnTo>
                  <a:lnTo>
                    <a:pt x="2892" y="2008410"/>
                  </a:lnTo>
                  <a:lnTo>
                    <a:pt x="6068" y="2057936"/>
                  </a:lnTo>
                  <a:lnTo>
                    <a:pt x="10609" y="2107323"/>
                  </a:lnTo>
                  <a:lnTo>
                    <a:pt x="16672" y="2156533"/>
                  </a:lnTo>
                  <a:lnTo>
                    <a:pt x="24411" y="2205527"/>
                  </a:lnTo>
                  <a:lnTo>
                    <a:pt x="33983" y="2254265"/>
                  </a:lnTo>
                  <a:lnTo>
                    <a:pt x="45543" y="2302709"/>
                  </a:lnTo>
                  <a:lnTo>
                    <a:pt x="49971" y="2308366"/>
                  </a:lnTo>
                  <a:lnTo>
                    <a:pt x="56585" y="2308836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7005449" y="-7"/>
            <a:ext cx="1218565" cy="3733800"/>
            <a:chOff x="7005449" y="-7"/>
            <a:chExt cx="1218565" cy="3733800"/>
          </a:xfrm>
        </p:grpSpPr>
        <p:sp>
          <p:nvSpPr>
            <p:cNvPr id="16" name="object 16"/>
            <p:cNvSpPr/>
            <p:nvPr/>
          </p:nvSpPr>
          <p:spPr>
            <a:xfrm>
              <a:off x="7005449" y="3112003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161160" y="-7"/>
              <a:ext cx="187960" cy="3197225"/>
            </a:xfrm>
            <a:custGeom>
              <a:avLst/>
              <a:gdLst/>
              <a:ahLst/>
              <a:cxnLst/>
              <a:rect l="l" t="t" r="r" b="b"/>
              <a:pathLst>
                <a:path w="187959" h="3197225">
                  <a:moveTo>
                    <a:pt x="168468" y="3196620"/>
                  </a:moveTo>
                  <a:lnTo>
                    <a:pt x="183604" y="3134423"/>
                  </a:lnTo>
                  <a:lnTo>
                    <a:pt x="186021" y="3082625"/>
                  </a:lnTo>
                  <a:lnTo>
                    <a:pt x="187439" y="3030817"/>
                  </a:lnTo>
                  <a:lnTo>
                    <a:pt x="187942" y="2979002"/>
                  </a:lnTo>
                  <a:lnTo>
                    <a:pt x="187615" y="2927185"/>
                  </a:lnTo>
                  <a:lnTo>
                    <a:pt x="186542" y="2875369"/>
                  </a:lnTo>
                  <a:lnTo>
                    <a:pt x="184807" y="2823557"/>
                  </a:lnTo>
                  <a:lnTo>
                    <a:pt x="182494" y="2771753"/>
                  </a:lnTo>
                  <a:lnTo>
                    <a:pt x="179688" y="2719960"/>
                  </a:lnTo>
                  <a:lnTo>
                    <a:pt x="176474" y="2668182"/>
                  </a:lnTo>
                  <a:lnTo>
                    <a:pt x="172934" y="2616423"/>
                  </a:lnTo>
                  <a:lnTo>
                    <a:pt x="169154" y="2564685"/>
                  </a:lnTo>
                  <a:lnTo>
                    <a:pt x="157213" y="2409637"/>
                  </a:lnTo>
                  <a:lnTo>
                    <a:pt x="153409" y="2357396"/>
                  </a:lnTo>
                  <a:lnTo>
                    <a:pt x="149986" y="2305146"/>
                  </a:lnTo>
                  <a:lnTo>
                    <a:pt x="146898" y="2252888"/>
                  </a:lnTo>
                  <a:lnTo>
                    <a:pt x="144102" y="2200624"/>
                  </a:lnTo>
                  <a:lnTo>
                    <a:pt x="141551" y="2148352"/>
                  </a:lnTo>
                  <a:lnTo>
                    <a:pt x="139203" y="2096075"/>
                  </a:lnTo>
                  <a:lnTo>
                    <a:pt x="137011" y="2043792"/>
                  </a:lnTo>
                  <a:lnTo>
                    <a:pt x="128923" y="1834614"/>
                  </a:lnTo>
                  <a:lnTo>
                    <a:pt x="124661" y="1730006"/>
                  </a:lnTo>
                  <a:lnTo>
                    <a:pt x="122320" y="1677699"/>
                  </a:lnTo>
                  <a:lnTo>
                    <a:pt x="119778" y="1625390"/>
                  </a:lnTo>
                  <a:lnTo>
                    <a:pt x="114387" y="1523750"/>
                  </a:lnTo>
                  <a:lnTo>
                    <a:pt x="108598" y="1422142"/>
                  </a:lnTo>
                  <a:lnTo>
                    <a:pt x="102469" y="1320554"/>
                  </a:lnTo>
                  <a:lnTo>
                    <a:pt x="92782" y="1168202"/>
                  </a:lnTo>
                  <a:lnTo>
                    <a:pt x="52276" y="558901"/>
                  </a:lnTo>
                  <a:lnTo>
                    <a:pt x="42812" y="406538"/>
                  </a:lnTo>
                  <a:lnTo>
                    <a:pt x="36882" y="304941"/>
                  </a:lnTo>
                  <a:lnTo>
                    <a:pt x="31332" y="203321"/>
                  </a:lnTo>
                  <a:lnTo>
                    <a:pt x="26226" y="101675"/>
                  </a:lnTo>
                  <a:lnTo>
                    <a:pt x="21630" y="0"/>
                  </a:lnTo>
                  <a:lnTo>
                    <a:pt x="0" y="0"/>
                  </a:lnTo>
                  <a:lnTo>
                    <a:pt x="2231" y="50842"/>
                  </a:lnTo>
                  <a:lnTo>
                    <a:pt x="7101" y="152503"/>
                  </a:lnTo>
                  <a:lnTo>
                    <a:pt x="12458" y="254134"/>
                  </a:lnTo>
                  <a:lnTo>
                    <a:pt x="18234" y="355742"/>
                  </a:lnTo>
                  <a:lnTo>
                    <a:pt x="24361" y="457328"/>
                  </a:lnTo>
                  <a:lnTo>
                    <a:pt x="34062" y="609677"/>
                  </a:lnTo>
                  <a:lnTo>
                    <a:pt x="71389" y="1168190"/>
                  </a:lnTo>
                  <a:lnTo>
                    <a:pt x="81041" y="1320544"/>
                  </a:lnTo>
                  <a:lnTo>
                    <a:pt x="87124" y="1422134"/>
                  </a:lnTo>
                  <a:lnTo>
                    <a:pt x="92846" y="1523745"/>
                  </a:lnTo>
                  <a:lnTo>
                    <a:pt x="98140" y="1625383"/>
                  </a:lnTo>
                  <a:lnTo>
                    <a:pt x="100550" y="1675697"/>
                  </a:lnTo>
                  <a:lnTo>
                    <a:pt x="104917" y="1776316"/>
                  </a:lnTo>
                  <a:lnTo>
                    <a:pt x="114858" y="2027793"/>
                  </a:lnTo>
                  <a:lnTo>
                    <a:pt x="119193" y="2128353"/>
                  </a:lnTo>
                  <a:lnTo>
                    <a:pt x="121580" y="2178625"/>
                  </a:lnTo>
                  <a:lnTo>
                    <a:pt x="124161" y="2228893"/>
                  </a:lnTo>
                  <a:lnTo>
                    <a:pt x="126971" y="2279156"/>
                  </a:lnTo>
                  <a:lnTo>
                    <a:pt x="130046" y="2329413"/>
                  </a:lnTo>
                  <a:lnTo>
                    <a:pt x="133422" y="2379665"/>
                  </a:lnTo>
                  <a:lnTo>
                    <a:pt x="137134" y="2429912"/>
                  </a:lnTo>
                  <a:lnTo>
                    <a:pt x="148735" y="2580909"/>
                  </a:lnTo>
                  <a:lnTo>
                    <a:pt x="152356" y="2631298"/>
                  </a:lnTo>
                  <a:lnTo>
                    <a:pt x="155725" y="2681709"/>
                  </a:lnTo>
                  <a:lnTo>
                    <a:pt x="158764" y="2732138"/>
                  </a:lnTo>
                  <a:lnTo>
                    <a:pt x="161396" y="2782582"/>
                  </a:lnTo>
                  <a:lnTo>
                    <a:pt x="163542" y="2833037"/>
                  </a:lnTo>
                  <a:lnTo>
                    <a:pt x="165126" y="2883498"/>
                  </a:lnTo>
                  <a:lnTo>
                    <a:pt x="166069" y="2933963"/>
                  </a:lnTo>
                  <a:lnTo>
                    <a:pt x="166295" y="2984428"/>
                  </a:lnTo>
                  <a:lnTo>
                    <a:pt x="165725" y="3034889"/>
                  </a:lnTo>
                  <a:lnTo>
                    <a:pt x="164282" y="3085341"/>
                  </a:lnTo>
                  <a:lnTo>
                    <a:pt x="161888" y="3135783"/>
                  </a:lnTo>
                  <a:lnTo>
                    <a:pt x="158466" y="3186208"/>
                  </a:lnTo>
                  <a:lnTo>
                    <a:pt x="161234" y="3194032"/>
                  </a:lnTo>
                  <a:lnTo>
                    <a:pt x="168468" y="3196620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607466" y="1941120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4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4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4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876470" y="0"/>
              <a:ext cx="59690" cy="1980564"/>
            </a:xfrm>
            <a:custGeom>
              <a:avLst/>
              <a:gdLst/>
              <a:ahLst/>
              <a:cxnLst/>
              <a:rect l="l" t="t" r="r" b="b"/>
              <a:pathLst>
                <a:path w="59690" h="1980564">
                  <a:moveTo>
                    <a:pt x="49286" y="1980362"/>
                  </a:moveTo>
                  <a:lnTo>
                    <a:pt x="59255" y="1980362"/>
                  </a:lnTo>
                  <a:lnTo>
                    <a:pt x="59122" y="1944326"/>
                  </a:lnTo>
                  <a:lnTo>
                    <a:pt x="58014" y="1882481"/>
                  </a:lnTo>
                  <a:lnTo>
                    <a:pt x="56425" y="1830534"/>
                  </a:lnTo>
                  <a:lnTo>
                    <a:pt x="54320" y="1778614"/>
                  </a:lnTo>
                  <a:lnTo>
                    <a:pt x="51773" y="1726717"/>
                  </a:lnTo>
                  <a:lnTo>
                    <a:pt x="48856" y="1674838"/>
                  </a:lnTo>
                  <a:lnTo>
                    <a:pt x="45643" y="1622975"/>
                  </a:lnTo>
                  <a:lnTo>
                    <a:pt x="42206" y="1571124"/>
                  </a:lnTo>
                  <a:lnTo>
                    <a:pt x="31281" y="1415598"/>
                  </a:lnTo>
                  <a:lnTo>
                    <a:pt x="24214" y="1311900"/>
                  </a:lnTo>
                  <a:lnTo>
                    <a:pt x="20964" y="1260035"/>
                  </a:lnTo>
                  <a:lnTo>
                    <a:pt x="18001" y="1208154"/>
                  </a:lnTo>
                  <a:lnTo>
                    <a:pt x="15396" y="1156254"/>
                  </a:lnTo>
                  <a:lnTo>
                    <a:pt x="13223" y="1104330"/>
                  </a:lnTo>
                  <a:lnTo>
                    <a:pt x="11555" y="1052378"/>
                  </a:lnTo>
                  <a:lnTo>
                    <a:pt x="10464" y="1000395"/>
                  </a:lnTo>
                  <a:lnTo>
                    <a:pt x="10024" y="948377"/>
                  </a:lnTo>
                  <a:lnTo>
                    <a:pt x="10178" y="898423"/>
                  </a:lnTo>
                  <a:lnTo>
                    <a:pt x="10759" y="848482"/>
                  </a:lnTo>
                  <a:lnTo>
                    <a:pt x="11725" y="798551"/>
                  </a:lnTo>
                  <a:lnTo>
                    <a:pt x="13026" y="748630"/>
                  </a:lnTo>
                  <a:lnTo>
                    <a:pt x="14614" y="698717"/>
                  </a:lnTo>
                  <a:lnTo>
                    <a:pt x="16438" y="648811"/>
                  </a:lnTo>
                  <a:lnTo>
                    <a:pt x="20599" y="549013"/>
                  </a:lnTo>
                  <a:lnTo>
                    <a:pt x="27380" y="399331"/>
                  </a:lnTo>
                  <a:lnTo>
                    <a:pt x="31685" y="299537"/>
                  </a:lnTo>
                  <a:lnTo>
                    <a:pt x="33624" y="249634"/>
                  </a:lnTo>
                  <a:lnTo>
                    <a:pt x="35356" y="199724"/>
                  </a:lnTo>
                  <a:lnTo>
                    <a:pt x="36830" y="149808"/>
                  </a:lnTo>
                  <a:lnTo>
                    <a:pt x="37997" y="99882"/>
                  </a:lnTo>
                  <a:lnTo>
                    <a:pt x="38808" y="49947"/>
                  </a:lnTo>
                  <a:lnTo>
                    <a:pt x="39213" y="0"/>
                  </a:lnTo>
                  <a:lnTo>
                    <a:pt x="29290" y="0"/>
                  </a:lnTo>
                  <a:lnTo>
                    <a:pt x="29267" y="15793"/>
                  </a:lnTo>
                  <a:lnTo>
                    <a:pt x="28574" y="74441"/>
                  </a:lnTo>
                  <a:lnTo>
                    <a:pt x="27546" y="125185"/>
                  </a:lnTo>
                  <a:lnTo>
                    <a:pt x="26168" y="175920"/>
                  </a:lnTo>
                  <a:lnTo>
                    <a:pt x="24494" y="226647"/>
                  </a:lnTo>
                  <a:lnTo>
                    <a:pt x="22578" y="277367"/>
                  </a:lnTo>
                  <a:lnTo>
                    <a:pt x="20473" y="328083"/>
                  </a:lnTo>
                  <a:lnTo>
                    <a:pt x="11239" y="530920"/>
                  </a:lnTo>
                  <a:lnTo>
                    <a:pt x="6883" y="632342"/>
                  </a:lnTo>
                  <a:lnTo>
                    <a:pt x="4957" y="683059"/>
                  </a:lnTo>
                  <a:lnTo>
                    <a:pt x="3272" y="733781"/>
                  </a:lnTo>
                  <a:lnTo>
                    <a:pt x="1879" y="784510"/>
                  </a:lnTo>
                  <a:lnTo>
                    <a:pt x="834" y="835248"/>
                  </a:lnTo>
                  <a:lnTo>
                    <a:pt x="190" y="885995"/>
                  </a:lnTo>
                  <a:lnTo>
                    <a:pt x="0" y="936752"/>
                  </a:lnTo>
                  <a:lnTo>
                    <a:pt x="317" y="987522"/>
                  </a:lnTo>
                  <a:lnTo>
                    <a:pt x="1247" y="1039525"/>
                  </a:lnTo>
                  <a:lnTo>
                    <a:pt x="2781" y="1091499"/>
                  </a:lnTo>
                  <a:lnTo>
                    <a:pt x="4845" y="1143448"/>
                  </a:lnTo>
                  <a:lnTo>
                    <a:pt x="7365" y="1195375"/>
                  </a:lnTo>
                  <a:lnTo>
                    <a:pt x="10265" y="1247284"/>
                  </a:lnTo>
                  <a:lnTo>
                    <a:pt x="13473" y="1299177"/>
                  </a:lnTo>
                  <a:lnTo>
                    <a:pt x="16913" y="1351059"/>
                  </a:lnTo>
                  <a:lnTo>
                    <a:pt x="27885" y="1506665"/>
                  </a:lnTo>
                  <a:lnTo>
                    <a:pt x="35000" y="1610405"/>
                  </a:lnTo>
                  <a:lnTo>
                    <a:pt x="38275" y="1662285"/>
                  </a:lnTo>
                  <a:lnTo>
                    <a:pt x="41262" y="1714177"/>
                  </a:lnTo>
                  <a:lnTo>
                    <a:pt x="43887" y="1766084"/>
                  </a:lnTo>
                  <a:lnTo>
                    <a:pt x="46075" y="1818008"/>
                  </a:lnTo>
                  <a:lnTo>
                    <a:pt x="47753" y="1869955"/>
                  </a:lnTo>
                  <a:lnTo>
                    <a:pt x="48845" y="1921926"/>
                  </a:lnTo>
                  <a:lnTo>
                    <a:pt x="49286" y="198036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9819716" y="5796469"/>
            <a:ext cx="7797165" cy="34962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500"/>
              </a:lnSpc>
              <a:spcBef>
                <a:spcPts val="100"/>
              </a:spcBef>
            </a:pP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Повишаване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на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самосъзнанието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и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самочувствието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у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младите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хора.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Насърчаване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на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позитивното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самовъзприятие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и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увереност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.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Предоставяне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на практически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инструменти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и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дейности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на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младежките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 </a:t>
            </a:r>
            <a:r>
              <a:rPr lang="ru-RU" sz="3300" i="1" spc="-185" dirty="0" err="1" smtClean="0">
                <a:solidFill>
                  <a:srgbClr val="D66149"/>
                </a:solidFill>
                <a:latin typeface="Cambria"/>
                <a:cs typeface="Cambria"/>
              </a:rPr>
              <a:t>работници</a:t>
            </a:r>
            <a:r>
              <a:rPr lang="ru-RU" sz="3300" i="1" spc="-185" dirty="0" smtClean="0">
                <a:solidFill>
                  <a:srgbClr val="D66149"/>
                </a:solidFill>
                <a:latin typeface="Cambria"/>
                <a:cs typeface="Cambria"/>
              </a:rPr>
              <a:t>.</a:t>
            </a:r>
            <a:endParaRPr sz="3300" dirty="0">
              <a:latin typeface="Cambria"/>
              <a:cs typeface="Cambria"/>
            </a:endParaRPr>
          </a:p>
        </p:txBody>
      </p:sp>
      <p:pic>
        <p:nvPicPr>
          <p:cNvPr id="21" name="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596" y="0"/>
            <a:ext cx="3028949" cy="186689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8596" y="9425083"/>
            <a:ext cx="4362449" cy="8619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1633" y="2096486"/>
            <a:ext cx="10095230" cy="69846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89255">
              <a:lnSpc>
                <a:spcPct val="117500"/>
              </a:lnSpc>
              <a:spcBef>
                <a:spcPts val="95"/>
              </a:spcBef>
              <a:tabLst>
                <a:tab pos="709295" algn="l"/>
                <a:tab pos="1874520" algn="l"/>
                <a:tab pos="2246630" algn="l"/>
                <a:tab pos="3749040" algn="l"/>
                <a:tab pos="4161154" algn="l"/>
                <a:tab pos="4752975" algn="l"/>
                <a:tab pos="8176895" algn="l"/>
                <a:tab pos="9172575" algn="l"/>
              </a:tabLst>
            </a:pP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Модулът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е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базиран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рамката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CASEL за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социално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емоционално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учене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като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е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насочен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по-специално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към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500" b="1" spc="-25" dirty="0" err="1" smtClean="0">
                <a:solidFill>
                  <a:srgbClr val="543C25"/>
                </a:solidFill>
                <a:latin typeface="Cambria"/>
                <a:cs typeface="Cambria"/>
              </a:rPr>
              <a:t>самоосъзнаването</a:t>
            </a:r>
            <a:r>
              <a:rPr lang="ru-RU" sz="2500" b="1" spc="-25" dirty="0" smtClean="0">
                <a:solidFill>
                  <a:srgbClr val="543C25"/>
                </a:solidFill>
                <a:latin typeface="Cambria"/>
                <a:cs typeface="Cambria"/>
              </a:rPr>
              <a:t>.</a:t>
            </a:r>
            <a:endParaRPr sz="2500" dirty="0">
              <a:latin typeface="Cambria"/>
              <a:cs typeface="Cambria"/>
            </a:endParaRPr>
          </a:p>
          <a:p>
            <a:pPr marL="12700" marR="5080" algn="just">
              <a:lnSpc>
                <a:spcPct val="116599"/>
              </a:lnSpc>
            </a:pPr>
            <a:r>
              <a:rPr lang="en-US" sz="2600" dirty="0" smtClean="0">
                <a:solidFill>
                  <a:srgbClr val="543C25"/>
                </a:solidFill>
                <a:latin typeface="Cambria"/>
                <a:cs typeface="Cambria"/>
              </a:rPr>
              <a:t>CASEL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предоставя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рамка,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която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помага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училищата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преподавателите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общностите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интегрират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социалното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личностно образование (SEL) в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образованието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.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Моделът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набляга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обучението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децата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младите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хора на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уменията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, от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се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нуждаят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, за да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управляват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емоциите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си, да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изграждат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взаимоотношения и да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вземат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отговорни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решения – умения,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подкрепят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както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академичния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успех,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така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600" dirty="0" err="1" smtClean="0">
                <a:solidFill>
                  <a:srgbClr val="543C25"/>
                </a:solidFill>
                <a:latin typeface="Cambria"/>
                <a:cs typeface="Cambria"/>
              </a:rPr>
              <a:t>личното</a:t>
            </a:r>
            <a:r>
              <a:rPr lang="ru-RU" sz="2600" dirty="0" smtClean="0">
                <a:solidFill>
                  <a:srgbClr val="543C25"/>
                </a:solidFill>
                <a:latin typeface="Cambria"/>
                <a:cs typeface="Cambria"/>
              </a:rPr>
              <a:t> благополучие.</a:t>
            </a:r>
            <a:endParaRPr sz="2600" dirty="0">
              <a:latin typeface="Cambria"/>
              <a:cs typeface="Cambria"/>
            </a:endParaRPr>
          </a:p>
          <a:p>
            <a:pPr marL="12700" marR="5080" algn="just">
              <a:lnSpc>
                <a:spcPct val="116399"/>
              </a:lnSpc>
            </a:pPr>
            <a:r>
              <a:rPr sz="2650" spc="1095" dirty="0">
                <a:solidFill>
                  <a:srgbClr val="543C25"/>
                </a:solidFill>
                <a:latin typeface="Courier New"/>
                <a:cs typeface="Courier New"/>
              </a:rPr>
              <a:t>👉</a:t>
            </a:r>
            <a:r>
              <a:rPr sz="2650" spc="-400" dirty="0">
                <a:solidFill>
                  <a:srgbClr val="543C25"/>
                </a:solidFill>
                <a:latin typeface="Courier New"/>
                <a:cs typeface="Courier New"/>
              </a:rPr>
              <a:t>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Тези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пет компетенции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често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се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показват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в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диаграмата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„колело“ на CASEL,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като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компетенциите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са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в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центъра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са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заобиколени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от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ключови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условия (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класни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стаи, училища, семейства и общности),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влияят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2600" spc="-70" dirty="0" err="1" smtClean="0">
                <a:solidFill>
                  <a:srgbClr val="543C25"/>
                </a:solidFill>
                <a:latin typeface="Cambria"/>
                <a:cs typeface="Cambria"/>
              </a:rPr>
              <a:t>развитието</a:t>
            </a:r>
            <a:r>
              <a:rPr lang="ru-RU" sz="2600" spc="-70" dirty="0" smtClean="0">
                <a:solidFill>
                  <a:srgbClr val="543C25"/>
                </a:solidFill>
                <a:latin typeface="Cambria"/>
                <a:cs typeface="Cambria"/>
              </a:rPr>
              <a:t>.</a:t>
            </a:r>
            <a:endParaRPr sz="26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61131" y="-141"/>
            <a:ext cx="4832350" cy="5568950"/>
            <a:chOff x="13461131" y="-141"/>
            <a:chExt cx="4832350" cy="5568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61131" y="-141"/>
              <a:ext cx="4831732" cy="55685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848525" y="11"/>
              <a:ext cx="4440555" cy="4617720"/>
            </a:xfrm>
            <a:custGeom>
              <a:avLst/>
              <a:gdLst/>
              <a:ahLst/>
              <a:cxnLst/>
              <a:rect l="l" t="t" r="r" b="b"/>
              <a:pathLst>
                <a:path w="4440555" h="4617720">
                  <a:moveTo>
                    <a:pt x="15938" y="65938"/>
                  </a:moveTo>
                  <a:lnTo>
                    <a:pt x="15036" y="0"/>
                  </a:lnTo>
                  <a:lnTo>
                    <a:pt x="0" y="0"/>
                  </a:lnTo>
                  <a:lnTo>
                    <a:pt x="927" y="66014"/>
                  </a:lnTo>
                  <a:lnTo>
                    <a:pt x="5867" y="66001"/>
                  </a:lnTo>
                  <a:lnTo>
                    <a:pt x="3378" y="66040"/>
                  </a:lnTo>
                  <a:lnTo>
                    <a:pt x="927" y="66014"/>
                  </a:lnTo>
                  <a:lnTo>
                    <a:pt x="5816" y="66128"/>
                  </a:lnTo>
                  <a:lnTo>
                    <a:pt x="8407" y="66014"/>
                  </a:lnTo>
                  <a:lnTo>
                    <a:pt x="5905" y="66001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15938" y="65938"/>
                  </a:moveTo>
                  <a:lnTo>
                    <a:pt x="12179" y="66014"/>
                  </a:lnTo>
                  <a:lnTo>
                    <a:pt x="13500" y="66052"/>
                  </a:lnTo>
                  <a:lnTo>
                    <a:pt x="14681" y="66027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4439958" y="4615129"/>
                  </a:moveTo>
                  <a:lnTo>
                    <a:pt x="4439666" y="4600118"/>
                  </a:lnTo>
                  <a:lnTo>
                    <a:pt x="4321581" y="4602353"/>
                  </a:lnTo>
                  <a:lnTo>
                    <a:pt x="4316501" y="4602454"/>
                  </a:lnTo>
                  <a:lnTo>
                    <a:pt x="4312691" y="4602531"/>
                  </a:lnTo>
                  <a:lnTo>
                    <a:pt x="4312742" y="4605109"/>
                  </a:lnTo>
                  <a:lnTo>
                    <a:pt x="4316539" y="4605045"/>
                  </a:lnTo>
                  <a:lnTo>
                    <a:pt x="4316704" y="4613211"/>
                  </a:lnTo>
                  <a:lnTo>
                    <a:pt x="4321772" y="4613135"/>
                  </a:lnTo>
                  <a:lnTo>
                    <a:pt x="4321861" y="4617364"/>
                  </a:lnTo>
                  <a:lnTo>
                    <a:pt x="4439958" y="4615129"/>
                  </a:lnTo>
                  <a:close/>
                </a:path>
                <a:path w="4440555" h="4617720">
                  <a:moveTo>
                    <a:pt x="4440085" y="1674215"/>
                  </a:moveTo>
                  <a:lnTo>
                    <a:pt x="4439793" y="1659204"/>
                  </a:lnTo>
                  <a:lnTo>
                    <a:pt x="4439463" y="1659216"/>
                  </a:lnTo>
                  <a:lnTo>
                    <a:pt x="4439463" y="1306639"/>
                  </a:lnTo>
                  <a:lnTo>
                    <a:pt x="4439463" y="1291628"/>
                  </a:lnTo>
                  <a:lnTo>
                    <a:pt x="4439463" y="939050"/>
                  </a:lnTo>
                  <a:lnTo>
                    <a:pt x="4439463" y="925766"/>
                  </a:lnTo>
                  <a:lnTo>
                    <a:pt x="4439463" y="924039"/>
                  </a:lnTo>
                  <a:lnTo>
                    <a:pt x="4434814" y="597509"/>
                  </a:lnTo>
                  <a:lnTo>
                    <a:pt x="4434814" y="1659305"/>
                  </a:lnTo>
                  <a:lnTo>
                    <a:pt x="4082351" y="1665998"/>
                  </a:lnTo>
                  <a:lnTo>
                    <a:pt x="4077805" y="1345730"/>
                  </a:lnTo>
                  <a:lnTo>
                    <a:pt x="4077805" y="2401265"/>
                  </a:lnTo>
                  <a:lnTo>
                    <a:pt x="3725202" y="2407958"/>
                  </a:lnTo>
                  <a:lnTo>
                    <a:pt x="3720655" y="2083562"/>
                  </a:lnTo>
                  <a:lnTo>
                    <a:pt x="3720655" y="3143351"/>
                  </a:lnTo>
                  <a:lnTo>
                    <a:pt x="3368192" y="3150031"/>
                  </a:lnTo>
                  <a:lnTo>
                    <a:pt x="3363176" y="2797479"/>
                  </a:lnTo>
                  <a:lnTo>
                    <a:pt x="3715639" y="2790799"/>
                  </a:lnTo>
                  <a:lnTo>
                    <a:pt x="3720655" y="3143351"/>
                  </a:lnTo>
                  <a:lnTo>
                    <a:pt x="3720655" y="2083562"/>
                  </a:lnTo>
                  <a:lnTo>
                    <a:pt x="3720261" y="2055469"/>
                  </a:lnTo>
                  <a:lnTo>
                    <a:pt x="4072788" y="2048789"/>
                  </a:lnTo>
                  <a:lnTo>
                    <a:pt x="4077805" y="2401265"/>
                  </a:lnTo>
                  <a:lnTo>
                    <a:pt x="4077805" y="1345730"/>
                  </a:lnTo>
                  <a:lnTo>
                    <a:pt x="4077347" y="1313522"/>
                  </a:lnTo>
                  <a:lnTo>
                    <a:pt x="4429811" y="1306830"/>
                  </a:lnTo>
                  <a:lnTo>
                    <a:pt x="4434814" y="1659305"/>
                  </a:lnTo>
                  <a:lnTo>
                    <a:pt x="4434814" y="597509"/>
                  </a:lnTo>
                  <a:lnTo>
                    <a:pt x="4434446" y="571487"/>
                  </a:lnTo>
                  <a:lnTo>
                    <a:pt x="4439488" y="571385"/>
                  </a:lnTo>
                  <a:lnTo>
                    <a:pt x="4439209" y="556387"/>
                  </a:lnTo>
                  <a:lnTo>
                    <a:pt x="4434230" y="556488"/>
                  </a:lnTo>
                  <a:lnTo>
                    <a:pt x="4429595" y="229133"/>
                  </a:lnTo>
                  <a:lnTo>
                    <a:pt x="4429595" y="1291818"/>
                  </a:lnTo>
                  <a:lnTo>
                    <a:pt x="4077131" y="1298511"/>
                  </a:lnTo>
                  <a:lnTo>
                    <a:pt x="4072572" y="977353"/>
                  </a:lnTo>
                  <a:lnTo>
                    <a:pt x="4072572" y="2033778"/>
                  </a:lnTo>
                  <a:lnTo>
                    <a:pt x="3720046" y="2040458"/>
                  </a:lnTo>
                  <a:lnTo>
                    <a:pt x="3715423" y="1714830"/>
                  </a:lnTo>
                  <a:lnTo>
                    <a:pt x="3715423" y="2775788"/>
                  </a:lnTo>
                  <a:lnTo>
                    <a:pt x="3362972" y="2782468"/>
                  </a:lnTo>
                  <a:lnTo>
                    <a:pt x="3358438" y="2463088"/>
                  </a:lnTo>
                  <a:lnTo>
                    <a:pt x="3358438" y="3517798"/>
                  </a:lnTo>
                  <a:lnTo>
                    <a:pt x="3005899" y="3524478"/>
                  </a:lnTo>
                  <a:lnTo>
                    <a:pt x="3000883" y="3172002"/>
                  </a:lnTo>
                  <a:lnTo>
                    <a:pt x="3353397" y="3165322"/>
                  </a:lnTo>
                  <a:lnTo>
                    <a:pt x="3358438" y="3517798"/>
                  </a:lnTo>
                  <a:lnTo>
                    <a:pt x="3358438" y="2463088"/>
                  </a:lnTo>
                  <a:lnTo>
                    <a:pt x="3357969" y="2429980"/>
                  </a:lnTo>
                  <a:lnTo>
                    <a:pt x="3710470" y="2423236"/>
                  </a:lnTo>
                  <a:lnTo>
                    <a:pt x="3715423" y="2775788"/>
                  </a:lnTo>
                  <a:lnTo>
                    <a:pt x="3715423" y="1714830"/>
                  </a:lnTo>
                  <a:lnTo>
                    <a:pt x="3715042" y="1687982"/>
                  </a:lnTo>
                  <a:lnTo>
                    <a:pt x="4067556" y="1681289"/>
                  </a:lnTo>
                  <a:lnTo>
                    <a:pt x="4072572" y="2033778"/>
                  </a:lnTo>
                  <a:lnTo>
                    <a:pt x="4072572" y="977353"/>
                  </a:lnTo>
                  <a:lnTo>
                    <a:pt x="4072128" y="946035"/>
                  </a:lnTo>
                  <a:lnTo>
                    <a:pt x="4424591" y="939342"/>
                  </a:lnTo>
                  <a:lnTo>
                    <a:pt x="4429595" y="1291818"/>
                  </a:lnTo>
                  <a:lnTo>
                    <a:pt x="4429595" y="229133"/>
                  </a:lnTo>
                  <a:lnTo>
                    <a:pt x="4429239" y="204012"/>
                  </a:lnTo>
                  <a:lnTo>
                    <a:pt x="4439463" y="203809"/>
                  </a:lnTo>
                  <a:lnTo>
                    <a:pt x="4439463" y="188798"/>
                  </a:lnTo>
                  <a:lnTo>
                    <a:pt x="4429023" y="189001"/>
                  </a:lnTo>
                  <a:lnTo>
                    <a:pt x="4426356" y="0"/>
                  </a:lnTo>
                  <a:lnTo>
                    <a:pt x="4424375" y="0"/>
                  </a:lnTo>
                  <a:lnTo>
                    <a:pt x="4424375" y="924331"/>
                  </a:lnTo>
                  <a:lnTo>
                    <a:pt x="4071912" y="931024"/>
                  </a:lnTo>
                  <a:lnTo>
                    <a:pt x="4067352" y="610603"/>
                  </a:lnTo>
                  <a:lnTo>
                    <a:pt x="4067352" y="1666278"/>
                  </a:lnTo>
                  <a:lnTo>
                    <a:pt x="3714826" y="1672971"/>
                  </a:lnTo>
                  <a:lnTo>
                    <a:pt x="3710190" y="1347266"/>
                  </a:lnTo>
                  <a:lnTo>
                    <a:pt x="3710190" y="2408237"/>
                  </a:lnTo>
                  <a:lnTo>
                    <a:pt x="3357753" y="2414917"/>
                  </a:lnTo>
                  <a:lnTo>
                    <a:pt x="3353193" y="2089670"/>
                  </a:lnTo>
                  <a:lnTo>
                    <a:pt x="3353193" y="3150298"/>
                  </a:lnTo>
                  <a:lnTo>
                    <a:pt x="3000667" y="3156991"/>
                  </a:lnTo>
                  <a:lnTo>
                    <a:pt x="2995650" y="2804439"/>
                  </a:lnTo>
                  <a:lnTo>
                    <a:pt x="3348177" y="2797759"/>
                  </a:lnTo>
                  <a:lnTo>
                    <a:pt x="3353193" y="3150298"/>
                  </a:lnTo>
                  <a:lnTo>
                    <a:pt x="3353193" y="2089670"/>
                  </a:lnTo>
                  <a:lnTo>
                    <a:pt x="3352812" y="2062480"/>
                  </a:lnTo>
                  <a:lnTo>
                    <a:pt x="3705250" y="2055749"/>
                  </a:lnTo>
                  <a:lnTo>
                    <a:pt x="3710190" y="2408237"/>
                  </a:lnTo>
                  <a:lnTo>
                    <a:pt x="3710190" y="1347266"/>
                  </a:lnTo>
                  <a:lnTo>
                    <a:pt x="3709809" y="1320495"/>
                  </a:lnTo>
                  <a:lnTo>
                    <a:pt x="4062336" y="1313802"/>
                  </a:lnTo>
                  <a:lnTo>
                    <a:pt x="4067352" y="1666278"/>
                  </a:lnTo>
                  <a:lnTo>
                    <a:pt x="4067352" y="610603"/>
                  </a:lnTo>
                  <a:lnTo>
                    <a:pt x="4066895" y="578459"/>
                  </a:lnTo>
                  <a:lnTo>
                    <a:pt x="4419371" y="571779"/>
                  </a:lnTo>
                  <a:lnTo>
                    <a:pt x="4424375" y="924331"/>
                  </a:lnTo>
                  <a:lnTo>
                    <a:pt x="4424375" y="0"/>
                  </a:lnTo>
                  <a:lnTo>
                    <a:pt x="4421911" y="0"/>
                  </a:lnTo>
                  <a:lnTo>
                    <a:pt x="4419168" y="0"/>
                  </a:lnTo>
                  <a:lnTo>
                    <a:pt x="4419168" y="556768"/>
                  </a:lnTo>
                  <a:lnTo>
                    <a:pt x="4066679" y="563460"/>
                  </a:lnTo>
                  <a:lnTo>
                    <a:pt x="4062133" y="241566"/>
                  </a:lnTo>
                  <a:lnTo>
                    <a:pt x="4062133" y="1298803"/>
                  </a:lnTo>
                  <a:lnTo>
                    <a:pt x="3709593" y="1305483"/>
                  </a:lnTo>
                  <a:lnTo>
                    <a:pt x="3705047" y="985215"/>
                  </a:lnTo>
                  <a:lnTo>
                    <a:pt x="3705047" y="2040750"/>
                  </a:lnTo>
                  <a:lnTo>
                    <a:pt x="3352596" y="2047430"/>
                  </a:lnTo>
                  <a:lnTo>
                    <a:pt x="3347961" y="1721713"/>
                  </a:lnTo>
                  <a:lnTo>
                    <a:pt x="3347961" y="2782760"/>
                  </a:lnTo>
                  <a:lnTo>
                    <a:pt x="2995447" y="2789440"/>
                  </a:lnTo>
                  <a:lnTo>
                    <a:pt x="2990431" y="2436888"/>
                  </a:lnTo>
                  <a:lnTo>
                    <a:pt x="3342944" y="2430208"/>
                  </a:lnTo>
                  <a:lnTo>
                    <a:pt x="3347961" y="2782760"/>
                  </a:lnTo>
                  <a:lnTo>
                    <a:pt x="3347961" y="1721713"/>
                  </a:lnTo>
                  <a:lnTo>
                    <a:pt x="3347580" y="1694942"/>
                  </a:lnTo>
                  <a:lnTo>
                    <a:pt x="3700030" y="1688261"/>
                  </a:lnTo>
                  <a:lnTo>
                    <a:pt x="3705047" y="2040750"/>
                  </a:lnTo>
                  <a:lnTo>
                    <a:pt x="3705047" y="985215"/>
                  </a:lnTo>
                  <a:lnTo>
                    <a:pt x="3704590" y="953008"/>
                  </a:lnTo>
                  <a:lnTo>
                    <a:pt x="4057116" y="946315"/>
                  </a:lnTo>
                  <a:lnTo>
                    <a:pt x="4062133" y="1298803"/>
                  </a:lnTo>
                  <a:lnTo>
                    <a:pt x="4062133" y="241566"/>
                  </a:lnTo>
                  <a:lnTo>
                    <a:pt x="4061701" y="210985"/>
                  </a:lnTo>
                  <a:lnTo>
                    <a:pt x="4414164" y="204292"/>
                  </a:lnTo>
                  <a:lnTo>
                    <a:pt x="4419168" y="556768"/>
                  </a:lnTo>
                  <a:lnTo>
                    <a:pt x="4419168" y="0"/>
                  </a:lnTo>
                  <a:lnTo>
                    <a:pt x="4411269" y="0"/>
                  </a:lnTo>
                  <a:lnTo>
                    <a:pt x="4413948" y="189293"/>
                  </a:lnTo>
                  <a:lnTo>
                    <a:pt x="4061498" y="195973"/>
                  </a:lnTo>
                  <a:lnTo>
                    <a:pt x="4058729" y="0"/>
                  </a:lnTo>
                  <a:lnTo>
                    <a:pt x="4056913" y="0"/>
                  </a:lnTo>
                  <a:lnTo>
                    <a:pt x="4056913" y="931303"/>
                  </a:lnTo>
                  <a:lnTo>
                    <a:pt x="3704374" y="937996"/>
                  </a:lnTo>
                  <a:lnTo>
                    <a:pt x="3699827" y="617651"/>
                  </a:lnTo>
                  <a:lnTo>
                    <a:pt x="3699827" y="1673250"/>
                  </a:lnTo>
                  <a:lnTo>
                    <a:pt x="3347377" y="1679930"/>
                  </a:lnTo>
                  <a:lnTo>
                    <a:pt x="3342729" y="1352562"/>
                  </a:lnTo>
                  <a:lnTo>
                    <a:pt x="3342729" y="2415197"/>
                  </a:lnTo>
                  <a:lnTo>
                    <a:pt x="2990215" y="2421877"/>
                  </a:lnTo>
                  <a:lnTo>
                    <a:pt x="2985693" y="2103399"/>
                  </a:lnTo>
                  <a:lnTo>
                    <a:pt x="2985693" y="3157270"/>
                  </a:lnTo>
                  <a:lnTo>
                    <a:pt x="2633078" y="3163951"/>
                  </a:lnTo>
                  <a:lnTo>
                    <a:pt x="2628125" y="2811399"/>
                  </a:lnTo>
                  <a:lnTo>
                    <a:pt x="2980664" y="2804718"/>
                  </a:lnTo>
                  <a:lnTo>
                    <a:pt x="2985693" y="3157270"/>
                  </a:lnTo>
                  <a:lnTo>
                    <a:pt x="2985693" y="2103399"/>
                  </a:lnTo>
                  <a:lnTo>
                    <a:pt x="2985211" y="2069401"/>
                  </a:lnTo>
                  <a:lnTo>
                    <a:pt x="3337801" y="2062721"/>
                  </a:lnTo>
                  <a:lnTo>
                    <a:pt x="3342729" y="2415197"/>
                  </a:lnTo>
                  <a:lnTo>
                    <a:pt x="3342729" y="1352562"/>
                  </a:lnTo>
                  <a:lnTo>
                    <a:pt x="3342373" y="1327505"/>
                  </a:lnTo>
                  <a:lnTo>
                    <a:pt x="3694811" y="1320774"/>
                  </a:lnTo>
                  <a:lnTo>
                    <a:pt x="3699827" y="1673250"/>
                  </a:lnTo>
                  <a:lnTo>
                    <a:pt x="3699827" y="617651"/>
                  </a:lnTo>
                  <a:lnTo>
                    <a:pt x="3699370" y="585431"/>
                  </a:lnTo>
                  <a:lnTo>
                    <a:pt x="4051897" y="578751"/>
                  </a:lnTo>
                  <a:lnTo>
                    <a:pt x="4056913" y="931303"/>
                  </a:lnTo>
                  <a:lnTo>
                    <a:pt x="4056913" y="0"/>
                  </a:lnTo>
                  <a:lnTo>
                    <a:pt x="4051681" y="0"/>
                  </a:lnTo>
                  <a:lnTo>
                    <a:pt x="4051681" y="563753"/>
                  </a:lnTo>
                  <a:lnTo>
                    <a:pt x="3699154" y="570433"/>
                  </a:lnTo>
                  <a:lnTo>
                    <a:pt x="3694607" y="248539"/>
                  </a:lnTo>
                  <a:lnTo>
                    <a:pt x="3694607" y="1305775"/>
                  </a:lnTo>
                  <a:lnTo>
                    <a:pt x="3342157" y="1312456"/>
                  </a:lnTo>
                  <a:lnTo>
                    <a:pt x="3337509" y="985862"/>
                  </a:lnTo>
                  <a:lnTo>
                    <a:pt x="3337509" y="2047722"/>
                  </a:lnTo>
                  <a:lnTo>
                    <a:pt x="2984995" y="2054402"/>
                  </a:lnTo>
                  <a:lnTo>
                    <a:pt x="2980448" y="1731670"/>
                  </a:lnTo>
                  <a:lnTo>
                    <a:pt x="2980448" y="2789720"/>
                  </a:lnTo>
                  <a:lnTo>
                    <a:pt x="2627922" y="2796400"/>
                  </a:lnTo>
                  <a:lnTo>
                    <a:pt x="2622905" y="2443848"/>
                  </a:lnTo>
                  <a:lnTo>
                    <a:pt x="2975419" y="2437168"/>
                  </a:lnTo>
                  <a:lnTo>
                    <a:pt x="2980448" y="2789720"/>
                  </a:lnTo>
                  <a:lnTo>
                    <a:pt x="2980448" y="1731670"/>
                  </a:lnTo>
                  <a:lnTo>
                    <a:pt x="2980029" y="1701914"/>
                  </a:lnTo>
                  <a:lnTo>
                    <a:pt x="3332543" y="1695234"/>
                  </a:lnTo>
                  <a:lnTo>
                    <a:pt x="3337509" y="2047722"/>
                  </a:lnTo>
                  <a:lnTo>
                    <a:pt x="3337509" y="985862"/>
                  </a:lnTo>
                  <a:lnTo>
                    <a:pt x="3337141" y="959980"/>
                  </a:lnTo>
                  <a:lnTo>
                    <a:pt x="3689591" y="953300"/>
                  </a:lnTo>
                  <a:lnTo>
                    <a:pt x="3694607" y="1305775"/>
                  </a:lnTo>
                  <a:lnTo>
                    <a:pt x="3694607" y="248539"/>
                  </a:lnTo>
                  <a:lnTo>
                    <a:pt x="3694176" y="217957"/>
                  </a:lnTo>
                  <a:lnTo>
                    <a:pt x="4046664" y="211277"/>
                  </a:lnTo>
                  <a:lnTo>
                    <a:pt x="4051681" y="563753"/>
                  </a:lnTo>
                  <a:lnTo>
                    <a:pt x="4051681" y="0"/>
                  </a:lnTo>
                  <a:lnTo>
                    <a:pt x="4043680" y="0"/>
                  </a:lnTo>
                  <a:lnTo>
                    <a:pt x="4046461" y="196265"/>
                  </a:lnTo>
                  <a:lnTo>
                    <a:pt x="3693960" y="202946"/>
                  </a:lnTo>
                  <a:lnTo>
                    <a:pt x="3691102" y="0"/>
                  </a:lnTo>
                  <a:lnTo>
                    <a:pt x="3689375" y="0"/>
                  </a:lnTo>
                  <a:lnTo>
                    <a:pt x="3689375" y="938288"/>
                  </a:lnTo>
                  <a:lnTo>
                    <a:pt x="3336925" y="944968"/>
                  </a:lnTo>
                  <a:lnTo>
                    <a:pt x="3332327" y="621157"/>
                  </a:lnTo>
                  <a:lnTo>
                    <a:pt x="3332327" y="1680222"/>
                  </a:lnTo>
                  <a:lnTo>
                    <a:pt x="2979813" y="1686902"/>
                  </a:lnTo>
                  <a:lnTo>
                    <a:pt x="2975216" y="1361414"/>
                  </a:lnTo>
                  <a:lnTo>
                    <a:pt x="2975216" y="2422156"/>
                  </a:lnTo>
                  <a:lnTo>
                    <a:pt x="2622689" y="2428837"/>
                  </a:lnTo>
                  <a:lnTo>
                    <a:pt x="2617686" y="2076361"/>
                  </a:lnTo>
                  <a:lnTo>
                    <a:pt x="2970238" y="2069680"/>
                  </a:lnTo>
                  <a:lnTo>
                    <a:pt x="2975216" y="2422156"/>
                  </a:lnTo>
                  <a:lnTo>
                    <a:pt x="2975216" y="1361414"/>
                  </a:lnTo>
                  <a:lnTo>
                    <a:pt x="2974835" y="1334427"/>
                  </a:lnTo>
                  <a:lnTo>
                    <a:pt x="3327349" y="1327746"/>
                  </a:lnTo>
                  <a:lnTo>
                    <a:pt x="3332327" y="1680222"/>
                  </a:lnTo>
                  <a:lnTo>
                    <a:pt x="3332327" y="621157"/>
                  </a:lnTo>
                  <a:lnTo>
                    <a:pt x="3331921" y="592531"/>
                  </a:lnTo>
                  <a:lnTo>
                    <a:pt x="3331908" y="592404"/>
                  </a:lnTo>
                  <a:lnTo>
                    <a:pt x="3684359" y="585724"/>
                  </a:lnTo>
                  <a:lnTo>
                    <a:pt x="3684371" y="585851"/>
                  </a:lnTo>
                  <a:lnTo>
                    <a:pt x="3689375" y="938288"/>
                  </a:lnTo>
                  <a:lnTo>
                    <a:pt x="3689375" y="0"/>
                  </a:lnTo>
                  <a:lnTo>
                    <a:pt x="3684155" y="0"/>
                  </a:lnTo>
                  <a:lnTo>
                    <a:pt x="3684155" y="570725"/>
                  </a:lnTo>
                  <a:lnTo>
                    <a:pt x="3331705" y="577405"/>
                  </a:lnTo>
                  <a:lnTo>
                    <a:pt x="3327133" y="256984"/>
                  </a:lnTo>
                  <a:lnTo>
                    <a:pt x="3327133" y="1312735"/>
                  </a:lnTo>
                  <a:lnTo>
                    <a:pt x="2974619" y="1319415"/>
                  </a:lnTo>
                  <a:lnTo>
                    <a:pt x="2970022" y="995591"/>
                  </a:lnTo>
                  <a:lnTo>
                    <a:pt x="2970022" y="2054682"/>
                  </a:lnTo>
                  <a:lnTo>
                    <a:pt x="2617470" y="2061362"/>
                  </a:lnTo>
                  <a:lnTo>
                    <a:pt x="2612466" y="1708873"/>
                  </a:lnTo>
                  <a:lnTo>
                    <a:pt x="2965043" y="1702193"/>
                  </a:lnTo>
                  <a:lnTo>
                    <a:pt x="2970022" y="2054682"/>
                  </a:lnTo>
                  <a:lnTo>
                    <a:pt x="2970022" y="995591"/>
                  </a:lnTo>
                  <a:lnTo>
                    <a:pt x="2969615" y="966952"/>
                  </a:lnTo>
                  <a:lnTo>
                    <a:pt x="3322129" y="960272"/>
                  </a:lnTo>
                  <a:lnTo>
                    <a:pt x="3327133" y="1312735"/>
                  </a:lnTo>
                  <a:lnTo>
                    <a:pt x="3327133" y="256984"/>
                  </a:lnTo>
                  <a:lnTo>
                    <a:pt x="3326676" y="224929"/>
                  </a:lnTo>
                  <a:lnTo>
                    <a:pt x="3679126" y="218249"/>
                  </a:lnTo>
                  <a:lnTo>
                    <a:pt x="3684155" y="570725"/>
                  </a:lnTo>
                  <a:lnTo>
                    <a:pt x="3684155" y="0"/>
                  </a:lnTo>
                  <a:lnTo>
                    <a:pt x="3676015" y="0"/>
                  </a:lnTo>
                  <a:lnTo>
                    <a:pt x="3678910" y="203238"/>
                  </a:lnTo>
                  <a:lnTo>
                    <a:pt x="3326460" y="209918"/>
                  </a:lnTo>
                  <a:lnTo>
                    <a:pt x="3323475" y="0"/>
                  </a:lnTo>
                  <a:lnTo>
                    <a:pt x="3321913" y="0"/>
                  </a:lnTo>
                  <a:lnTo>
                    <a:pt x="3321913" y="945261"/>
                  </a:lnTo>
                  <a:lnTo>
                    <a:pt x="2969399" y="951941"/>
                  </a:lnTo>
                  <a:lnTo>
                    <a:pt x="2964840" y="631520"/>
                  </a:lnTo>
                  <a:lnTo>
                    <a:pt x="2964840" y="1687195"/>
                  </a:lnTo>
                  <a:lnTo>
                    <a:pt x="2612250" y="1693875"/>
                  </a:lnTo>
                  <a:lnTo>
                    <a:pt x="2607233" y="1341386"/>
                  </a:lnTo>
                  <a:lnTo>
                    <a:pt x="2959824" y="1334706"/>
                  </a:lnTo>
                  <a:lnTo>
                    <a:pt x="2964840" y="1687195"/>
                  </a:lnTo>
                  <a:lnTo>
                    <a:pt x="2964840" y="631520"/>
                  </a:lnTo>
                  <a:lnTo>
                    <a:pt x="2964383" y="599376"/>
                  </a:lnTo>
                  <a:lnTo>
                    <a:pt x="3316909" y="592696"/>
                  </a:lnTo>
                  <a:lnTo>
                    <a:pt x="3321913" y="945261"/>
                  </a:lnTo>
                  <a:lnTo>
                    <a:pt x="3321913" y="0"/>
                  </a:lnTo>
                  <a:lnTo>
                    <a:pt x="3316694" y="0"/>
                  </a:lnTo>
                  <a:lnTo>
                    <a:pt x="3316694" y="577697"/>
                  </a:lnTo>
                  <a:lnTo>
                    <a:pt x="2964167" y="584377"/>
                  </a:lnTo>
                  <a:lnTo>
                    <a:pt x="2959620" y="262483"/>
                  </a:lnTo>
                  <a:lnTo>
                    <a:pt x="2959620" y="1319707"/>
                  </a:lnTo>
                  <a:lnTo>
                    <a:pt x="2607018" y="1326388"/>
                  </a:lnTo>
                  <a:lnTo>
                    <a:pt x="2602471" y="1006132"/>
                  </a:lnTo>
                  <a:lnTo>
                    <a:pt x="2602471" y="2061641"/>
                  </a:lnTo>
                  <a:lnTo>
                    <a:pt x="2251760" y="2068283"/>
                  </a:lnTo>
                  <a:lnTo>
                    <a:pt x="2250021" y="2068334"/>
                  </a:lnTo>
                  <a:lnTo>
                    <a:pt x="2249919" y="2059660"/>
                  </a:lnTo>
                  <a:lnTo>
                    <a:pt x="2245017" y="1715833"/>
                  </a:lnTo>
                  <a:lnTo>
                    <a:pt x="2597454" y="1709153"/>
                  </a:lnTo>
                  <a:lnTo>
                    <a:pt x="2602471" y="2061641"/>
                  </a:lnTo>
                  <a:lnTo>
                    <a:pt x="2602471" y="1006132"/>
                  </a:lnTo>
                  <a:lnTo>
                    <a:pt x="2602014" y="973924"/>
                  </a:lnTo>
                  <a:lnTo>
                    <a:pt x="2954604" y="967244"/>
                  </a:lnTo>
                  <a:lnTo>
                    <a:pt x="2959620" y="1319707"/>
                  </a:lnTo>
                  <a:lnTo>
                    <a:pt x="2959620" y="262483"/>
                  </a:lnTo>
                  <a:lnTo>
                    <a:pt x="2959189" y="231902"/>
                  </a:lnTo>
                  <a:lnTo>
                    <a:pt x="3311715" y="225221"/>
                  </a:lnTo>
                  <a:lnTo>
                    <a:pt x="3316694" y="577697"/>
                  </a:lnTo>
                  <a:lnTo>
                    <a:pt x="3316694" y="0"/>
                  </a:lnTo>
                  <a:lnTo>
                    <a:pt x="3308540" y="0"/>
                  </a:lnTo>
                  <a:lnTo>
                    <a:pt x="3311499" y="210210"/>
                  </a:lnTo>
                  <a:lnTo>
                    <a:pt x="2958985" y="216890"/>
                  </a:lnTo>
                  <a:lnTo>
                    <a:pt x="2955925" y="0"/>
                  </a:lnTo>
                  <a:lnTo>
                    <a:pt x="2954401" y="0"/>
                  </a:lnTo>
                  <a:lnTo>
                    <a:pt x="2954401" y="952233"/>
                  </a:lnTo>
                  <a:lnTo>
                    <a:pt x="2601798" y="958913"/>
                  </a:lnTo>
                  <a:lnTo>
                    <a:pt x="2597239" y="637679"/>
                  </a:lnTo>
                  <a:lnTo>
                    <a:pt x="2597239" y="1694154"/>
                  </a:lnTo>
                  <a:lnTo>
                    <a:pt x="2244814" y="1700834"/>
                  </a:lnTo>
                  <a:lnTo>
                    <a:pt x="2244712" y="1693697"/>
                  </a:lnTo>
                  <a:lnTo>
                    <a:pt x="2244712" y="2036305"/>
                  </a:lnTo>
                  <a:lnTo>
                    <a:pt x="2242134" y="2024748"/>
                  </a:lnTo>
                  <a:lnTo>
                    <a:pt x="2244712" y="2036305"/>
                  </a:lnTo>
                  <a:lnTo>
                    <a:pt x="2244712" y="1693697"/>
                  </a:lnTo>
                  <a:lnTo>
                    <a:pt x="2239797" y="1348346"/>
                  </a:lnTo>
                  <a:lnTo>
                    <a:pt x="2592222" y="1341666"/>
                  </a:lnTo>
                  <a:lnTo>
                    <a:pt x="2597239" y="1694154"/>
                  </a:lnTo>
                  <a:lnTo>
                    <a:pt x="2597239" y="637679"/>
                  </a:lnTo>
                  <a:lnTo>
                    <a:pt x="2596794" y="606348"/>
                  </a:lnTo>
                  <a:lnTo>
                    <a:pt x="2949384" y="599668"/>
                  </a:lnTo>
                  <a:lnTo>
                    <a:pt x="2954401" y="952233"/>
                  </a:lnTo>
                  <a:lnTo>
                    <a:pt x="2954401" y="0"/>
                  </a:lnTo>
                  <a:lnTo>
                    <a:pt x="2949168" y="0"/>
                  </a:lnTo>
                  <a:lnTo>
                    <a:pt x="2949168" y="584669"/>
                  </a:lnTo>
                  <a:lnTo>
                    <a:pt x="2596578" y="591350"/>
                  </a:lnTo>
                  <a:lnTo>
                    <a:pt x="2592019" y="268554"/>
                  </a:lnTo>
                  <a:lnTo>
                    <a:pt x="2592019" y="1326667"/>
                  </a:lnTo>
                  <a:lnTo>
                    <a:pt x="2239581" y="1333347"/>
                  </a:lnTo>
                  <a:lnTo>
                    <a:pt x="2234565" y="980884"/>
                  </a:lnTo>
                  <a:lnTo>
                    <a:pt x="2587002" y="974204"/>
                  </a:lnTo>
                  <a:lnTo>
                    <a:pt x="2592019" y="1326667"/>
                  </a:lnTo>
                  <a:lnTo>
                    <a:pt x="2592019" y="268554"/>
                  </a:lnTo>
                  <a:lnTo>
                    <a:pt x="2591600" y="238874"/>
                  </a:lnTo>
                  <a:lnTo>
                    <a:pt x="2944152" y="232194"/>
                  </a:lnTo>
                  <a:lnTo>
                    <a:pt x="2949168" y="584669"/>
                  </a:lnTo>
                  <a:lnTo>
                    <a:pt x="2949168" y="0"/>
                  </a:lnTo>
                  <a:lnTo>
                    <a:pt x="2940837" y="0"/>
                  </a:lnTo>
                  <a:lnTo>
                    <a:pt x="2943936" y="217182"/>
                  </a:lnTo>
                  <a:lnTo>
                    <a:pt x="2591384" y="223862"/>
                  </a:lnTo>
                  <a:lnTo>
                    <a:pt x="2588222" y="0"/>
                  </a:lnTo>
                  <a:lnTo>
                    <a:pt x="2586799" y="0"/>
                  </a:lnTo>
                  <a:lnTo>
                    <a:pt x="2586799" y="959192"/>
                  </a:lnTo>
                  <a:lnTo>
                    <a:pt x="2234349" y="965873"/>
                  </a:lnTo>
                  <a:lnTo>
                    <a:pt x="2229332" y="613321"/>
                  </a:lnTo>
                  <a:lnTo>
                    <a:pt x="2581783" y="606640"/>
                  </a:lnTo>
                  <a:lnTo>
                    <a:pt x="2586799" y="959192"/>
                  </a:lnTo>
                  <a:lnTo>
                    <a:pt x="2586799" y="0"/>
                  </a:lnTo>
                  <a:lnTo>
                    <a:pt x="2581579" y="0"/>
                  </a:lnTo>
                  <a:lnTo>
                    <a:pt x="2581579" y="591642"/>
                  </a:lnTo>
                  <a:lnTo>
                    <a:pt x="2229129" y="598322"/>
                  </a:lnTo>
                  <a:lnTo>
                    <a:pt x="2224532" y="275297"/>
                  </a:lnTo>
                  <a:lnTo>
                    <a:pt x="2224532" y="1333627"/>
                  </a:lnTo>
                  <a:lnTo>
                    <a:pt x="1906803" y="1339646"/>
                  </a:lnTo>
                  <a:lnTo>
                    <a:pt x="1872081" y="1340307"/>
                  </a:lnTo>
                  <a:lnTo>
                    <a:pt x="1871459" y="1302270"/>
                  </a:lnTo>
                  <a:lnTo>
                    <a:pt x="1867001" y="987844"/>
                  </a:lnTo>
                  <a:lnTo>
                    <a:pt x="2219502" y="981163"/>
                  </a:lnTo>
                  <a:lnTo>
                    <a:pt x="2224532" y="1333627"/>
                  </a:lnTo>
                  <a:lnTo>
                    <a:pt x="2224532" y="275297"/>
                  </a:lnTo>
                  <a:lnTo>
                    <a:pt x="2224113" y="245846"/>
                  </a:lnTo>
                  <a:lnTo>
                    <a:pt x="2576550" y="239166"/>
                  </a:lnTo>
                  <a:lnTo>
                    <a:pt x="2581579" y="591642"/>
                  </a:lnTo>
                  <a:lnTo>
                    <a:pt x="2581579" y="0"/>
                  </a:lnTo>
                  <a:lnTo>
                    <a:pt x="2573147" y="0"/>
                  </a:lnTo>
                  <a:lnTo>
                    <a:pt x="2576334" y="224155"/>
                  </a:lnTo>
                  <a:lnTo>
                    <a:pt x="2223897" y="230835"/>
                  </a:lnTo>
                  <a:lnTo>
                    <a:pt x="2220620" y="0"/>
                  </a:lnTo>
                  <a:lnTo>
                    <a:pt x="2219299" y="0"/>
                  </a:lnTo>
                  <a:lnTo>
                    <a:pt x="2219299" y="966152"/>
                  </a:lnTo>
                  <a:lnTo>
                    <a:pt x="1866785" y="972832"/>
                  </a:lnTo>
                  <a:lnTo>
                    <a:pt x="1861794" y="620293"/>
                  </a:lnTo>
                  <a:lnTo>
                    <a:pt x="2214270" y="613613"/>
                  </a:lnTo>
                  <a:lnTo>
                    <a:pt x="2219299" y="966152"/>
                  </a:lnTo>
                  <a:lnTo>
                    <a:pt x="2219299" y="0"/>
                  </a:lnTo>
                  <a:lnTo>
                    <a:pt x="2214067" y="0"/>
                  </a:lnTo>
                  <a:lnTo>
                    <a:pt x="2214067" y="598601"/>
                  </a:lnTo>
                  <a:lnTo>
                    <a:pt x="1861578" y="605282"/>
                  </a:lnTo>
                  <a:lnTo>
                    <a:pt x="1856587" y="252806"/>
                  </a:lnTo>
                  <a:lnTo>
                    <a:pt x="2209038" y="246126"/>
                  </a:lnTo>
                  <a:lnTo>
                    <a:pt x="2214067" y="598601"/>
                  </a:lnTo>
                  <a:lnTo>
                    <a:pt x="2214067" y="0"/>
                  </a:lnTo>
                  <a:lnTo>
                    <a:pt x="2205545" y="0"/>
                  </a:lnTo>
                  <a:lnTo>
                    <a:pt x="2208834" y="231127"/>
                  </a:lnTo>
                  <a:lnTo>
                    <a:pt x="1856371" y="237807"/>
                  </a:lnTo>
                  <a:lnTo>
                    <a:pt x="1853006" y="0"/>
                  </a:lnTo>
                  <a:lnTo>
                    <a:pt x="1851761" y="0"/>
                  </a:lnTo>
                  <a:lnTo>
                    <a:pt x="1851761" y="973112"/>
                  </a:lnTo>
                  <a:lnTo>
                    <a:pt x="1499298" y="979792"/>
                  </a:lnTo>
                  <a:lnTo>
                    <a:pt x="1494282" y="627265"/>
                  </a:lnTo>
                  <a:lnTo>
                    <a:pt x="1846745" y="620585"/>
                  </a:lnTo>
                  <a:lnTo>
                    <a:pt x="1851761" y="973112"/>
                  </a:lnTo>
                  <a:lnTo>
                    <a:pt x="1851761" y="0"/>
                  </a:lnTo>
                  <a:lnTo>
                    <a:pt x="1846529" y="0"/>
                  </a:lnTo>
                  <a:lnTo>
                    <a:pt x="1846529" y="605561"/>
                  </a:lnTo>
                  <a:lnTo>
                    <a:pt x="1494066" y="612241"/>
                  </a:lnTo>
                  <a:lnTo>
                    <a:pt x="1489049" y="259765"/>
                  </a:lnTo>
                  <a:lnTo>
                    <a:pt x="1841512" y="253085"/>
                  </a:lnTo>
                  <a:lnTo>
                    <a:pt x="1846529" y="605561"/>
                  </a:lnTo>
                  <a:lnTo>
                    <a:pt x="1846529" y="0"/>
                  </a:lnTo>
                  <a:lnTo>
                    <a:pt x="1837918" y="0"/>
                  </a:lnTo>
                  <a:lnTo>
                    <a:pt x="1841296" y="238099"/>
                  </a:lnTo>
                  <a:lnTo>
                    <a:pt x="1488833" y="244779"/>
                  </a:lnTo>
                  <a:lnTo>
                    <a:pt x="1485417" y="0"/>
                  </a:lnTo>
                  <a:lnTo>
                    <a:pt x="1484299" y="0"/>
                  </a:lnTo>
                  <a:lnTo>
                    <a:pt x="1484299" y="980084"/>
                  </a:lnTo>
                  <a:lnTo>
                    <a:pt x="1138796" y="986624"/>
                  </a:lnTo>
                  <a:lnTo>
                    <a:pt x="1138542" y="986561"/>
                  </a:lnTo>
                  <a:lnTo>
                    <a:pt x="1131760" y="986688"/>
                  </a:lnTo>
                  <a:lnTo>
                    <a:pt x="1131735" y="985139"/>
                  </a:lnTo>
                  <a:lnTo>
                    <a:pt x="1126820" y="634225"/>
                  </a:lnTo>
                  <a:lnTo>
                    <a:pt x="1479270" y="627545"/>
                  </a:lnTo>
                  <a:lnTo>
                    <a:pt x="1484299" y="980084"/>
                  </a:lnTo>
                  <a:lnTo>
                    <a:pt x="1484299" y="0"/>
                  </a:lnTo>
                  <a:lnTo>
                    <a:pt x="1479067" y="0"/>
                  </a:lnTo>
                  <a:lnTo>
                    <a:pt x="1479067" y="612521"/>
                  </a:lnTo>
                  <a:lnTo>
                    <a:pt x="1126604" y="619201"/>
                  </a:lnTo>
                  <a:lnTo>
                    <a:pt x="1121613" y="266725"/>
                  </a:lnTo>
                  <a:lnTo>
                    <a:pt x="1474038" y="260045"/>
                  </a:lnTo>
                  <a:lnTo>
                    <a:pt x="1479067" y="612521"/>
                  </a:lnTo>
                  <a:lnTo>
                    <a:pt x="1479067" y="0"/>
                  </a:lnTo>
                  <a:lnTo>
                    <a:pt x="1470342" y="0"/>
                  </a:lnTo>
                  <a:lnTo>
                    <a:pt x="1473822" y="245059"/>
                  </a:lnTo>
                  <a:lnTo>
                    <a:pt x="1121321" y="251739"/>
                  </a:lnTo>
                  <a:lnTo>
                    <a:pt x="1117803" y="0"/>
                  </a:lnTo>
                  <a:lnTo>
                    <a:pt x="1111529" y="0"/>
                  </a:lnTo>
                  <a:lnTo>
                    <a:pt x="1111529" y="619480"/>
                  </a:lnTo>
                  <a:lnTo>
                    <a:pt x="759040" y="626160"/>
                  </a:lnTo>
                  <a:lnTo>
                    <a:pt x="753999" y="273685"/>
                  </a:lnTo>
                  <a:lnTo>
                    <a:pt x="1106601" y="267004"/>
                  </a:lnTo>
                  <a:lnTo>
                    <a:pt x="1111529" y="619480"/>
                  </a:lnTo>
                  <a:lnTo>
                    <a:pt x="1111529" y="0"/>
                  </a:lnTo>
                  <a:lnTo>
                    <a:pt x="1102842" y="0"/>
                  </a:lnTo>
                  <a:lnTo>
                    <a:pt x="1106322" y="251993"/>
                  </a:lnTo>
                  <a:lnTo>
                    <a:pt x="753795" y="258699"/>
                  </a:lnTo>
                  <a:lnTo>
                    <a:pt x="750176" y="0"/>
                  </a:lnTo>
                  <a:lnTo>
                    <a:pt x="735139" y="0"/>
                  </a:lnTo>
                  <a:lnTo>
                    <a:pt x="738809" y="258978"/>
                  </a:lnTo>
                  <a:lnTo>
                    <a:pt x="386372" y="265658"/>
                  </a:lnTo>
                  <a:lnTo>
                    <a:pt x="382638" y="0"/>
                  </a:lnTo>
                  <a:lnTo>
                    <a:pt x="367563" y="0"/>
                  </a:lnTo>
                  <a:lnTo>
                    <a:pt x="371360" y="265938"/>
                  </a:lnTo>
                  <a:lnTo>
                    <a:pt x="312077" y="267055"/>
                  </a:lnTo>
                  <a:lnTo>
                    <a:pt x="320255" y="281901"/>
                  </a:lnTo>
                  <a:lnTo>
                    <a:pt x="371576" y="280936"/>
                  </a:lnTo>
                  <a:lnTo>
                    <a:pt x="373189" y="392963"/>
                  </a:lnTo>
                  <a:lnTo>
                    <a:pt x="385381" y="421500"/>
                  </a:lnTo>
                  <a:lnTo>
                    <a:pt x="385749" y="422109"/>
                  </a:lnTo>
                  <a:lnTo>
                    <a:pt x="385965" y="422884"/>
                  </a:lnTo>
                  <a:lnTo>
                    <a:pt x="388137" y="427964"/>
                  </a:lnTo>
                  <a:lnTo>
                    <a:pt x="388670" y="429247"/>
                  </a:lnTo>
                  <a:lnTo>
                    <a:pt x="388670" y="429107"/>
                  </a:lnTo>
                  <a:lnTo>
                    <a:pt x="386575" y="280644"/>
                  </a:lnTo>
                  <a:lnTo>
                    <a:pt x="739025" y="273964"/>
                  </a:lnTo>
                  <a:lnTo>
                    <a:pt x="744016" y="626452"/>
                  </a:lnTo>
                  <a:lnTo>
                    <a:pt x="486397" y="631329"/>
                  </a:lnTo>
                  <a:lnTo>
                    <a:pt x="481317" y="631431"/>
                  </a:lnTo>
                  <a:lnTo>
                    <a:pt x="477507" y="631507"/>
                  </a:lnTo>
                  <a:lnTo>
                    <a:pt x="477583" y="634987"/>
                  </a:lnTo>
                  <a:lnTo>
                    <a:pt x="481380" y="634923"/>
                  </a:lnTo>
                  <a:lnTo>
                    <a:pt x="481533" y="642848"/>
                  </a:lnTo>
                  <a:lnTo>
                    <a:pt x="486613" y="642747"/>
                  </a:lnTo>
                  <a:lnTo>
                    <a:pt x="486689" y="646341"/>
                  </a:lnTo>
                  <a:lnTo>
                    <a:pt x="744232" y="641464"/>
                  </a:lnTo>
                  <a:lnTo>
                    <a:pt x="747395" y="863625"/>
                  </a:lnTo>
                  <a:lnTo>
                    <a:pt x="762533" y="870597"/>
                  </a:lnTo>
                  <a:lnTo>
                    <a:pt x="759256" y="641184"/>
                  </a:lnTo>
                  <a:lnTo>
                    <a:pt x="1111745" y="634504"/>
                  </a:lnTo>
                  <a:lnTo>
                    <a:pt x="1116723" y="981697"/>
                  </a:lnTo>
                  <a:lnTo>
                    <a:pt x="1116698" y="986967"/>
                  </a:lnTo>
                  <a:lnTo>
                    <a:pt x="1116977" y="1001979"/>
                  </a:lnTo>
                  <a:lnTo>
                    <a:pt x="1201229" y="1000391"/>
                  </a:lnTo>
                  <a:lnTo>
                    <a:pt x="1201496" y="1000442"/>
                  </a:lnTo>
                  <a:lnTo>
                    <a:pt x="1484515" y="995083"/>
                  </a:lnTo>
                  <a:lnTo>
                    <a:pt x="1485620" y="1072349"/>
                  </a:lnTo>
                  <a:lnTo>
                    <a:pt x="1500720" y="1077290"/>
                  </a:lnTo>
                  <a:lnTo>
                    <a:pt x="1499514" y="994803"/>
                  </a:lnTo>
                  <a:lnTo>
                    <a:pt x="1851977" y="988123"/>
                  </a:lnTo>
                  <a:lnTo>
                    <a:pt x="1856232" y="1287132"/>
                  </a:lnTo>
                  <a:lnTo>
                    <a:pt x="1857032" y="1340586"/>
                  </a:lnTo>
                  <a:lnTo>
                    <a:pt x="1857260" y="1355598"/>
                  </a:lnTo>
                  <a:lnTo>
                    <a:pt x="1872259" y="1355318"/>
                  </a:lnTo>
                  <a:lnTo>
                    <a:pt x="1919935" y="1354404"/>
                  </a:lnTo>
                  <a:lnTo>
                    <a:pt x="2224735" y="1348625"/>
                  </a:lnTo>
                  <a:lnTo>
                    <a:pt x="2229751" y="1701114"/>
                  </a:lnTo>
                  <a:lnTo>
                    <a:pt x="2144039" y="1702739"/>
                  </a:lnTo>
                  <a:lnTo>
                    <a:pt x="2142769" y="1702765"/>
                  </a:lnTo>
                  <a:lnTo>
                    <a:pt x="2137689" y="1702854"/>
                  </a:lnTo>
                  <a:lnTo>
                    <a:pt x="2137778" y="1707565"/>
                  </a:lnTo>
                  <a:lnTo>
                    <a:pt x="2142858" y="1707464"/>
                  </a:lnTo>
                  <a:lnTo>
                    <a:pt x="2143010" y="1715312"/>
                  </a:lnTo>
                  <a:lnTo>
                    <a:pt x="2144280" y="1715287"/>
                  </a:lnTo>
                  <a:lnTo>
                    <a:pt x="2144331" y="1717738"/>
                  </a:lnTo>
                  <a:lnTo>
                    <a:pt x="2229967" y="1716125"/>
                  </a:lnTo>
                  <a:lnTo>
                    <a:pt x="2233879" y="1990140"/>
                  </a:lnTo>
                  <a:lnTo>
                    <a:pt x="2234996" y="2068601"/>
                  </a:lnTo>
                  <a:lnTo>
                    <a:pt x="2235225" y="2083600"/>
                  </a:lnTo>
                  <a:lnTo>
                    <a:pt x="2250300" y="2083320"/>
                  </a:lnTo>
                  <a:lnTo>
                    <a:pt x="2254770" y="2083231"/>
                  </a:lnTo>
                  <a:lnTo>
                    <a:pt x="2602674" y="2076640"/>
                  </a:lnTo>
                  <a:lnTo>
                    <a:pt x="2607691" y="2429129"/>
                  </a:lnTo>
                  <a:lnTo>
                    <a:pt x="2304300" y="2434869"/>
                  </a:lnTo>
                  <a:lnTo>
                    <a:pt x="2305570" y="2449855"/>
                  </a:lnTo>
                  <a:lnTo>
                    <a:pt x="2607894" y="2444127"/>
                  </a:lnTo>
                  <a:lnTo>
                    <a:pt x="2612910" y="2796679"/>
                  </a:lnTo>
                  <a:lnTo>
                    <a:pt x="2337892" y="2801899"/>
                  </a:lnTo>
                  <a:lnTo>
                    <a:pt x="2337892" y="2816072"/>
                  </a:lnTo>
                  <a:lnTo>
                    <a:pt x="2337244" y="2813100"/>
                  </a:lnTo>
                  <a:lnTo>
                    <a:pt x="2337828" y="2813100"/>
                  </a:lnTo>
                  <a:lnTo>
                    <a:pt x="2337892" y="2816072"/>
                  </a:lnTo>
                  <a:lnTo>
                    <a:pt x="2337892" y="2801899"/>
                  </a:lnTo>
                  <a:lnTo>
                    <a:pt x="2337638" y="2801899"/>
                  </a:lnTo>
                  <a:lnTo>
                    <a:pt x="2336508" y="2801924"/>
                  </a:lnTo>
                  <a:lnTo>
                    <a:pt x="2336508" y="2809684"/>
                  </a:lnTo>
                  <a:lnTo>
                    <a:pt x="2335784" y="2806331"/>
                  </a:lnTo>
                  <a:lnTo>
                    <a:pt x="2336444" y="2806306"/>
                  </a:lnTo>
                  <a:lnTo>
                    <a:pt x="2336508" y="2809684"/>
                  </a:lnTo>
                  <a:lnTo>
                    <a:pt x="2336508" y="2801924"/>
                  </a:lnTo>
                  <a:lnTo>
                    <a:pt x="2336368" y="2801924"/>
                  </a:lnTo>
                  <a:lnTo>
                    <a:pt x="2335098" y="2801950"/>
                  </a:lnTo>
                  <a:lnTo>
                    <a:pt x="2335111" y="2803182"/>
                  </a:lnTo>
                  <a:lnTo>
                    <a:pt x="2334857" y="2801950"/>
                  </a:lnTo>
                  <a:lnTo>
                    <a:pt x="2335111" y="2803271"/>
                  </a:lnTo>
                  <a:lnTo>
                    <a:pt x="2335174" y="2806331"/>
                  </a:lnTo>
                  <a:lnTo>
                    <a:pt x="2335733" y="2806331"/>
                  </a:lnTo>
                  <a:lnTo>
                    <a:pt x="2336520" y="2810243"/>
                  </a:lnTo>
                  <a:lnTo>
                    <a:pt x="2336584" y="2813113"/>
                  </a:lnTo>
                  <a:lnTo>
                    <a:pt x="2337143" y="2813113"/>
                  </a:lnTo>
                  <a:lnTo>
                    <a:pt x="2337892" y="2816174"/>
                  </a:lnTo>
                  <a:lnTo>
                    <a:pt x="2337917" y="2816898"/>
                  </a:lnTo>
                  <a:lnTo>
                    <a:pt x="2338070" y="2816898"/>
                  </a:lnTo>
                  <a:lnTo>
                    <a:pt x="2613126" y="2811691"/>
                  </a:lnTo>
                  <a:lnTo>
                    <a:pt x="2618054" y="3164243"/>
                  </a:lnTo>
                  <a:lnTo>
                    <a:pt x="2545270" y="3165614"/>
                  </a:lnTo>
                  <a:lnTo>
                    <a:pt x="2558478" y="3180384"/>
                  </a:lnTo>
                  <a:lnTo>
                    <a:pt x="2618295" y="3179254"/>
                  </a:lnTo>
                  <a:lnTo>
                    <a:pt x="2619337" y="3246107"/>
                  </a:lnTo>
                  <a:lnTo>
                    <a:pt x="2634589" y="3262020"/>
                  </a:lnTo>
                  <a:lnTo>
                    <a:pt x="2633307" y="3178975"/>
                  </a:lnTo>
                  <a:lnTo>
                    <a:pt x="2985897" y="3172295"/>
                  </a:lnTo>
                  <a:lnTo>
                    <a:pt x="2990926" y="3524758"/>
                  </a:lnTo>
                  <a:lnTo>
                    <a:pt x="2913634" y="3526218"/>
                  </a:lnTo>
                  <a:lnTo>
                    <a:pt x="2930728" y="3540912"/>
                  </a:lnTo>
                  <a:lnTo>
                    <a:pt x="2991142" y="3539769"/>
                  </a:lnTo>
                  <a:lnTo>
                    <a:pt x="2991891" y="3592042"/>
                  </a:lnTo>
                  <a:lnTo>
                    <a:pt x="3007055" y="3604247"/>
                  </a:lnTo>
                  <a:lnTo>
                    <a:pt x="3006115" y="3539490"/>
                  </a:lnTo>
                  <a:lnTo>
                    <a:pt x="3358654" y="3532809"/>
                  </a:lnTo>
                  <a:lnTo>
                    <a:pt x="3363404" y="3865308"/>
                  </a:lnTo>
                  <a:lnTo>
                    <a:pt x="3378530" y="3875290"/>
                  </a:lnTo>
                  <a:lnTo>
                    <a:pt x="3373564" y="3532530"/>
                  </a:lnTo>
                  <a:lnTo>
                    <a:pt x="3726103" y="3525850"/>
                  </a:lnTo>
                  <a:lnTo>
                    <a:pt x="3731120" y="3878389"/>
                  </a:lnTo>
                  <a:lnTo>
                    <a:pt x="3392970" y="3884790"/>
                  </a:lnTo>
                  <a:lnTo>
                    <a:pt x="3378708" y="3884993"/>
                  </a:lnTo>
                  <a:lnTo>
                    <a:pt x="3378530" y="3875290"/>
                  </a:lnTo>
                  <a:lnTo>
                    <a:pt x="3373437" y="3872039"/>
                  </a:lnTo>
                  <a:lnTo>
                    <a:pt x="3363328" y="3865384"/>
                  </a:lnTo>
                  <a:lnTo>
                    <a:pt x="3363569" y="3885349"/>
                  </a:lnTo>
                  <a:lnTo>
                    <a:pt x="3363849" y="3900347"/>
                  </a:lnTo>
                  <a:lnTo>
                    <a:pt x="3379000" y="3900068"/>
                  </a:lnTo>
                  <a:lnTo>
                    <a:pt x="3415106" y="3899319"/>
                  </a:lnTo>
                  <a:lnTo>
                    <a:pt x="3731336" y="3893401"/>
                  </a:lnTo>
                  <a:lnTo>
                    <a:pt x="3734181" y="4092524"/>
                  </a:lnTo>
                  <a:lnTo>
                    <a:pt x="3749294" y="4101515"/>
                  </a:lnTo>
                  <a:lnTo>
                    <a:pt x="3746322" y="3893108"/>
                  </a:lnTo>
                  <a:lnTo>
                    <a:pt x="4098887" y="3886428"/>
                  </a:lnTo>
                  <a:lnTo>
                    <a:pt x="4103890" y="4238904"/>
                  </a:lnTo>
                  <a:lnTo>
                    <a:pt x="3966286" y="4241508"/>
                  </a:lnTo>
                  <a:lnTo>
                    <a:pt x="3986390" y="4256138"/>
                  </a:lnTo>
                  <a:lnTo>
                    <a:pt x="4104106" y="4253916"/>
                  </a:lnTo>
                  <a:lnTo>
                    <a:pt x="4105516" y="4352595"/>
                  </a:lnTo>
                  <a:lnTo>
                    <a:pt x="4120654" y="4366552"/>
                  </a:lnTo>
                  <a:lnTo>
                    <a:pt x="4119041" y="4253623"/>
                  </a:lnTo>
                  <a:lnTo>
                    <a:pt x="4439463" y="4247540"/>
                  </a:lnTo>
                  <a:lnTo>
                    <a:pt x="4439463" y="4232529"/>
                  </a:lnTo>
                  <a:lnTo>
                    <a:pt x="4118838" y="4238625"/>
                  </a:lnTo>
                  <a:lnTo>
                    <a:pt x="4113834" y="3886149"/>
                  </a:lnTo>
                  <a:lnTo>
                    <a:pt x="4439463" y="3879964"/>
                  </a:lnTo>
                  <a:lnTo>
                    <a:pt x="4439463" y="3864953"/>
                  </a:lnTo>
                  <a:lnTo>
                    <a:pt x="4113631" y="3871137"/>
                  </a:lnTo>
                  <a:lnTo>
                    <a:pt x="4108615" y="3518585"/>
                  </a:lnTo>
                  <a:lnTo>
                    <a:pt x="4439463" y="3512299"/>
                  </a:lnTo>
                  <a:lnTo>
                    <a:pt x="4439463" y="3497288"/>
                  </a:lnTo>
                  <a:lnTo>
                    <a:pt x="4108399" y="3503574"/>
                  </a:lnTo>
                  <a:lnTo>
                    <a:pt x="4103382" y="3151098"/>
                  </a:lnTo>
                  <a:lnTo>
                    <a:pt x="4439463" y="3144710"/>
                  </a:lnTo>
                  <a:lnTo>
                    <a:pt x="4439463" y="3129699"/>
                  </a:lnTo>
                  <a:lnTo>
                    <a:pt x="4103179" y="3136087"/>
                  </a:lnTo>
                  <a:lnTo>
                    <a:pt x="4098683" y="2815259"/>
                  </a:lnTo>
                  <a:lnTo>
                    <a:pt x="4098683" y="3871417"/>
                  </a:lnTo>
                  <a:lnTo>
                    <a:pt x="3746106" y="3878097"/>
                  </a:lnTo>
                  <a:lnTo>
                    <a:pt x="3741077" y="3525558"/>
                  </a:lnTo>
                  <a:lnTo>
                    <a:pt x="4093667" y="3518865"/>
                  </a:lnTo>
                  <a:lnTo>
                    <a:pt x="4098683" y="3871417"/>
                  </a:lnTo>
                  <a:lnTo>
                    <a:pt x="4098683" y="2815259"/>
                  </a:lnTo>
                  <a:lnTo>
                    <a:pt x="4098239" y="2783535"/>
                  </a:lnTo>
                  <a:lnTo>
                    <a:pt x="4439399" y="2777058"/>
                  </a:lnTo>
                  <a:lnTo>
                    <a:pt x="4439107" y="2762046"/>
                  </a:lnTo>
                  <a:lnTo>
                    <a:pt x="4097959" y="2768523"/>
                  </a:lnTo>
                  <a:lnTo>
                    <a:pt x="4093464" y="2450236"/>
                  </a:lnTo>
                  <a:lnTo>
                    <a:pt x="4093464" y="3503866"/>
                  </a:lnTo>
                  <a:lnTo>
                    <a:pt x="3740874" y="3510546"/>
                  </a:lnTo>
                  <a:lnTo>
                    <a:pt x="3735857" y="3158071"/>
                  </a:lnTo>
                  <a:lnTo>
                    <a:pt x="4088447" y="3151378"/>
                  </a:lnTo>
                  <a:lnTo>
                    <a:pt x="4093464" y="3503866"/>
                  </a:lnTo>
                  <a:lnTo>
                    <a:pt x="4093464" y="2450236"/>
                  </a:lnTo>
                  <a:lnTo>
                    <a:pt x="4092981" y="2415971"/>
                  </a:lnTo>
                  <a:lnTo>
                    <a:pt x="4439463" y="2409393"/>
                  </a:lnTo>
                  <a:lnTo>
                    <a:pt x="4439463" y="2394394"/>
                  </a:lnTo>
                  <a:lnTo>
                    <a:pt x="4092765" y="2400985"/>
                  </a:lnTo>
                  <a:lnTo>
                    <a:pt x="4088244" y="2080869"/>
                  </a:lnTo>
                  <a:lnTo>
                    <a:pt x="4088244" y="3136366"/>
                  </a:lnTo>
                  <a:lnTo>
                    <a:pt x="3735654" y="3143059"/>
                  </a:lnTo>
                  <a:lnTo>
                    <a:pt x="3730637" y="2790507"/>
                  </a:lnTo>
                  <a:lnTo>
                    <a:pt x="4083240" y="2783827"/>
                  </a:lnTo>
                  <a:lnTo>
                    <a:pt x="4088244" y="3136366"/>
                  </a:lnTo>
                  <a:lnTo>
                    <a:pt x="4088244" y="2080869"/>
                  </a:lnTo>
                  <a:lnTo>
                    <a:pt x="4087787" y="2048497"/>
                  </a:lnTo>
                  <a:lnTo>
                    <a:pt x="4439463" y="2041817"/>
                  </a:lnTo>
                  <a:lnTo>
                    <a:pt x="4439463" y="2026805"/>
                  </a:lnTo>
                  <a:lnTo>
                    <a:pt x="4087571" y="2033485"/>
                  </a:lnTo>
                  <a:lnTo>
                    <a:pt x="4082948" y="1707857"/>
                  </a:lnTo>
                  <a:lnTo>
                    <a:pt x="4082948" y="2768803"/>
                  </a:lnTo>
                  <a:lnTo>
                    <a:pt x="3730434" y="2775496"/>
                  </a:lnTo>
                  <a:lnTo>
                    <a:pt x="3725888" y="2451100"/>
                  </a:lnTo>
                  <a:lnTo>
                    <a:pt x="3725888" y="3510838"/>
                  </a:lnTo>
                  <a:lnTo>
                    <a:pt x="3373348" y="3517519"/>
                  </a:lnTo>
                  <a:lnTo>
                    <a:pt x="3368408" y="3165030"/>
                  </a:lnTo>
                  <a:lnTo>
                    <a:pt x="3720871" y="3158350"/>
                  </a:lnTo>
                  <a:lnTo>
                    <a:pt x="3725888" y="3510838"/>
                  </a:lnTo>
                  <a:lnTo>
                    <a:pt x="3725888" y="2451100"/>
                  </a:lnTo>
                  <a:lnTo>
                    <a:pt x="3725494" y="2423007"/>
                  </a:lnTo>
                  <a:lnTo>
                    <a:pt x="4078008" y="2416264"/>
                  </a:lnTo>
                  <a:lnTo>
                    <a:pt x="4082948" y="2768803"/>
                  </a:lnTo>
                  <a:lnTo>
                    <a:pt x="4082948" y="1707857"/>
                  </a:lnTo>
                  <a:lnTo>
                    <a:pt x="4082567" y="1681010"/>
                  </a:lnTo>
                  <a:lnTo>
                    <a:pt x="4435018" y="1674317"/>
                  </a:lnTo>
                  <a:lnTo>
                    <a:pt x="4439463" y="1986838"/>
                  </a:lnTo>
                  <a:lnTo>
                    <a:pt x="4439463" y="1674228"/>
                  </a:lnTo>
                  <a:lnTo>
                    <a:pt x="4440085" y="1674215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5325" y="6159500"/>
            <a:ext cx="5283200" cy="4128135"/>
            <a:chOff x="13005325" y="6159500"/>
            <a:chExt cx="5283200" cy="412813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5325" y="6159500"/>
              <a:ext cx="5282673" cy="41274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957529" y="6348412"/>
              <a:ext cx="4330700" cy="3939540"/>
            </a:xfrm>
            <a:custGeom>
              <a:avLst/>
              <a:gdLst/>
              <a:ahLst/>
              <a:cxnLst/>
              <a:rect l="l" t="t" r="r" b="b"/>
              <a:pathLst>
                <a:path w="4330700" h="3939540">
                  <a:moveTo>
                    <a:pt x="14998" y="3859441"/>
                  </a:moveTo>
                  <a:lnTo>
                    <a:pt x="10045" y="3862235"/>
                  </a:lnTo>
                  <a:lnTo>
                    <a:pt x="0" y="3867607"/>
                  </a:lnTo>
                  <a:lnTo>
                    <a:pt x="0" y="3938600"/>
                  </a:lnTo>
                  <a:lnTo>
                    <a:pt x="14998" y="3938600"/>
                  </a:lnTo>
                  <a:lnTo>
                    <a:pt x="14998" y="3859441"/>
                  </a:lnTo>
                  <a:close/>
                </a:path>
                <a:path w="4330700" h="3939540">
                  <a:moveTo>
                    <a:pt x="4330458" y="367614"/>
                  </a:moveTo>
                  <a:lnTo>
                    <a:pt x="4058018" y="366331"/>
                  </a:lnTo>
                  <a:lnTo>
                    <a:pt x="4058018" y="108673"/>
                  </a:lnTo>
                  <a:lnTo>
                    <a:pt x="4058018" y="103593"/>
                  </a:lnTo>
                  <a:lnTo>
                    <a:pt x="4058018" y="99783"/>
                  </a:lnTo>
                  <a:lnTo>
                    <a:pt x="4054538" y="99783"/>
                  </a:lnTo>
                  <a:lnTo>
                    <a:pt x="4054538" y="103593"/>
                  </a:lnTo>
                  <a:lnTo>
                    <a:pt x="4046601" y="103593"/>
                  </a:lnTo>
                  <a:lnTo>
                    <a:pt x="4046601" y="108673"/>
                  </a:lnTo>
                  <a:lnTo>
                    <a:pt x="4043007" y="108673"/>
                  </a:lnTo>
                  <a:lnTo>
                    <a:pt x="4043007" y="366268"/>
                  </a:lnTo>
                  <a:lnTo>
                    <a:pt x="3820820" y="365213"/>
                  </a:lnTo>
                  <a:lnTo>
                    <a:pt x="3813556" y="380225"/>
                  </a:lnTo>
                  <a:lnTo>
                    <a:pt x="4043007" y="381279"/>
                  </a:lnTo>
                  <a:lnTo>
                    <a:pt x="4043007" y="733856"/>
                  </a:lnTo>
                  <a:lnTo>
                    <a:pt x="4043007" y="3674529"/>
                  </a:lnTo>
                  <a:lnTo>
                    <a:pt x="3690429" y="3672865"/>
                  </a:lnTo>
                  <a:lnTo>
                    <a:pt x="3690429" y="3320275"/>
                  </a:lnTo>
                  <a:lnTo>
                    <a:pt x="4043007" y="3321951"/>
                  </a:lnTo>
                  <a:lnTo>
                    <a:pt x="4043007" y="3306953"/>
                  </a:lnTo>
                  <a:lnTo>
                    <a:pt x="4042867" y="3306940"/>
                  </a:lnTo>
                  <a:lnTo>
                    <a:pt x="3690429" y="3305276"/>
                  </a:lnTo>
                  <a:lnTo>
                    <a:pt x="3690429" y="2952762"/>
                  </a:lnTo>
                  <a:lnTo>
                    <a:pt x="4042867" y="2954426"/>
                  </a:lnTo>
                  <a:lnTo>
                    <a:pt x="4043007" y="2954439"/>
                  </a:lnTo>
                  <a:lnTo>
                    <a:pt x="4043007" y="2939415"/>
                  </a:lnTo>
                  <a:lnTo>
                    <a:pt x="3690429" y="2937751"/>
                  </a:lnTo>
                  <a:lnTo>
                    <a:pt x="3690429" y="2585161"/>
                  </a:lnTo>
                  <a:lnTo>
                    <a:pt x="4043007" y="2586837"/>
                  </a:lnTo>
                  <a:lnTo>
                    <a:pt x="4043007" y="2571813"/>
                  </a:lnTo>
                  <a:lnTo>
                    <a:pt x="3690429" y="2570149"/>
                  </a:lnTo>
                  <a:lnTo>
                    <a:pt x="3690429" y="2217496"/>
                  </a:lnTo>
                  <a:lnTo>
                    <a:pt x="4043007" y="2219172"/>
                  </a:lnTo>
                  <a:lnTo>
                    <a:pt x="4043007" y="2204174"/>
                  </a:lnTo>
                  <a:lnTo>
                    <a:pt x="4042867" y="2204161"/>
                  </a:lnTo>
                  <a:lnTo>
                    <a:pt x="3690429" y="2202497"/>
                  </a:lnTo>
                  <a:lnTo>
                    <a:pt x="3690429" y="1849983"/>
                  </a:lnTo>
                  <a:lnTo>
                    <a:pt x="4043007" y="1851647"/>
                  </a:lnTo>
                  <a:lnTo>
                    <a:pt x="4043007" y="1836585"/>
                  </a:lnTo>
                  <a:lnTo>
                    <a:pt x="3690429" y="1834908"/>
                  </a:lnTo>
                  <a:lnTo>
                    <a:pt x="3690429" y="1482356"/>
                  </a:lnTo>
                  <a:lnTo>
                    <a:pt x="4043007" y="1484045"/>
                  </a:lnTo>
                  <a:lnTo>
                    <a:pt x="4043007" y="1468996"/>
                  </a:lnTo>
                  <a:lnTo>
                    <a:pt x="3690429" y="1467319"/>
                  </a:lnTo>
                  <a:lnTo>
                    <a:pt x="3690429" y="1114818"/>
                  </a:lnTo>
                  <a:lnTo>
                    <a:pt x="4043007" y="1116457"/>
                  </a:lnTo>
                  <a:lnTo>
                    <a:pt x="4043007" y="1101445"/>
                  </a:lnTo>
                  <a:lnTo>
                    <a:pt x="3690429" y="1099794"/>
                  </a:lnTo>
                  <a:lnTo>
                    <a:pt x="3690429" y="754227"/>
                  </a:lnTo>
                  <a:lnTo>
                    <a:pt x="3690493" y="753960"/>
                  </a:lnTo>
                  <a:lnTo>
                    <a:pt x="3690493" y="747191"/>
                  </a:lnTo>
                  <a:lnTo>
                    <a:pt x="3692042" y="747191"/>
                  </a:lnTo>
                  <a:lnTo>
                    <a:pt x="4043007" y="748919"/>
                  </a:lnTo>
                  <a:lnTo>
                    <a:pt x="4043007" y="733856"/>
                  </a:lnTo>
                  <a:lnTo>
                    <a:pt x="3695776" y="732256"/>
                  </a:lnTo>
                  <a:lnTo>
                    <a:pt x="3690493" y="732180"/>
                  </a:lnTo>
                  <a:lnTo>
                    <a:pt x="3675481" y="732116"/>
                  </a:lnTo>
                  <a:lnTo>
                    <a:pt x="3675481" y="747191"/>
                  </a:lnTo>
                  <a:lnTo>
                    <a:pt x="3675481" y="816394"/>
                  </a:lnTo>
                  <a:lnTo>
                    <a:pt x="3675418" y="816648"/>
                  </a:lnTo>
                  <a:lnTo>
                    <a:pt x="3675418" y="1099718"/>
                  </a:lnTo>
                  <a:lnTo>
                    <a:pt x="3598138" y="1099350"/>
                  </a:lnTo>
                  <a:lnTo>
                    <a:pt x="3592906" y="1114361"/>
                  </a:lnTo>
                  <a:lnTo>
                    <a:pt x="3675418" y="1114755"/>
                  </a:lnTo>
                  <a:lnTo>
                    <a:pt x="3675418" y="1467256"/>
                  </a:lnTo>
                  <a:lnTo>
                    <a:pt x="3675418" y="1482280"/>
                  </a:lnTo>
                  <a:lnTo>
                    <a:pt x="3675418" y="3672802"/>
                  </a:lnTo>
                  <a:lnTo>
                    <a:pt x="3322904" y="3671125"/>
                  </a:lnTo>
                  <a:lnTo>
                    <a:pt x="3322904" y="3318535"/>
                  </a:lnTo>
                  <a:lnTo>
                    <a:pt x="3675418" y="3320199"/>
                  </a:lnTo>
                  <a:lnTo>
                    <a:pt x="3675418" y="3305200"/>
                  </a:lnTo>
                  <a:lnTo>
                    <a:pt x="3322904" y="3303524"/>
                  </a:lnTo>
                  <a:lnTo>
                    <a:pt x="3322904" y="2951010"/>
                  </a:lnTo>
                  <a:lnTo>
                    <a:pt x="3675418" y="2952686"/>
                  </a:lnTo>
                  <a:lnTo>
                    <a:pt x="3675418" y="2937675"/>
                  </a:lnTo>
                  <a:lnTo>
                    <a:pt x="3322904" y="2936011"/>
                  </a:lnTo>
                  <a:lnTo>
                    <a:pt x="3322904" y="2583421"/>
                  </a:lnTo>
                  <a:lnTo>
                    <a:pt x="3675418" y="2585085"/>
                  </a:lnTo>
                  <a:lnTo>
                    <a:pt x="3675418" y="2570086"/>
                  </a:lnTo>
                  <a:lnTo>
                    <a:pt x="3322904" y="2568410"/>
                  </a:lnTo>
                  <a:lnTo>
                    <a:pt x="3322904" y="2215756"/>
                  </a:lnTo>
                  <a:lnTo>
                    <a:pt x="3675418" y="2217420"/>
                  </a:lnTo>
                  <a:lnTo>
                    <a:pt x="3675418" y="2202421"/>
                  </a:lnTo>
                  <a:lnTo>
                    <a:pt x="3322904" y="2200745"/>
                  </a:lnTo>
                  <a:lnTo>
                    <a:pt x="3322904" y="1848243"/>
                  </a:lnTo>
                  <a:lnTo>
                    <a:pt x="3675418" y="1849907"/>
                  </a:lnTo>
                  <a:lnTo>
                    <a:pt x="3675418" y="1834845"/>
                  </a:lnTo>
                  <a:lnTo>
                    <a:pt x="3322904" y="1833181"/>
                  </a:lnTo>
                  <a:lnTo>
                    <a:pt x="3322904" y="1515389"/>
                  </a:lnTo>
                  <a:lnTo>
                    <a:pt x="3322904" y="1480680"/>
                  </a:lnTo>
                  <a:lnTo>
                    <a:pt x="3360953" y="1480769"/>
                  </a:lnTo>
                  <a:lnTo>
                    <a:pt x="3675418" y="1482280"/>
                  </a:lnTo>
                  <a:lnTo>
                    <a:pt x="3675418" y="1467256"/>
                  </a:lnTo>
                  <a:lnTo>
                    <a:pt x="3376371" y="1465834"/>
                  </a:lnTo>
                  <a:lnTo>
                    <a:pt x="3322904" y="1465618"/>
                  </a:lnTo>
                  <a:lnTo>
                    <a:pt x="3307892" y="1465554"/>
                  </a:lnTo>
                  <a:lnTo>
                    <a:pt x="3307892" y="1480553"/>
                  </a:lnTo>
                  <a:lnTo>
                    <a:pt x="3307892" y="1480629"/>
                  </a:lnTo>
                  <a:lnTo>
                    <a:pt x="3307892" y="3671049"/>
                  </a:lnTo>
                  <a:lnTo>
                    <a:pt x="2955379" y="3669373"/>
                  </a:lnTo>
                  <a:lnTo>
                    <a:pt x="2955379" y="3316782"/>
                  </a:lnTo>
                  <a:lnTo>
                    <a:pt x="3307892" y="3318459"/>
                  </a:lnTo>
                  <a:lnTo>
                    <a:pt x="3307892" y="3303460"/>
                  </a:lnTo>
                  <a:lnTo>
                    <a:pt x="2955379" y="3301784"/>
                  </a:lnTo>
                  <a:lnTo>
                    <a:pt x="2955379" y="2949270"/>
                  </a:lnTo>
                  <a:lnTo>
                    <a:pt x="3307829" y="2950934"/>
                  </a:lnTo>
                  <a:lnTo>
                    <a:pt x="3307892" y="2935935"/>
                  </a:lnTo>
                  <a:lnTo>
                    <a:pt x="2955379" y="2934220"/>
                  </a:lnTo>
                  <a:lnTo>
                    <a:pt x="2955379" y="2581643"/>
                  </a:lnTo>
                  <a:lnTo>
                    <a:pt x="3307892" y="2583345"/>
                  </a:lnTo>
                  <a:lnTo>
                    <a:pt x="3307892" y="2568333"/>
                  </a:lnTo>
                  <a:lnTo>
                    <a:pt x="2955379" y="2566657"/>
                  </a:lnTo>
                  <a:lnTo>
                    <a:pt x="2955379" y="2214003"/>
                  </a:lnTo>
                  <a:lnTo>
                    <a:pt x="3307892" y="2215680"/>
                  </a:lnTo>
                  <a:lnTo>
                    <a:pt x="3307892" y="2200681"/>
                  </a:lnTo>
                  <a:lnTo>
                    <a:pt x="2955379" y="2199005"/>
                  </a:lnTo>
                  <a:lnTo>
                    <a:pt x="2955379" y="1846503"/>
                  </a:lnTo>
                  <a:lnTo>
                    <a:pt x="3307892" y="1848180"/>
                  </a:lnTo>
                  <a:lnTo>
                    <a:pt x="3307892" y="1833105"/>
                  </a:lnTo>
                  <a:lnTo>
                    <a:pt x="2955379" y="1831441"/>
                  </a:lnTo>
                  <a:lnTo>
                    <a:pt x="2955379" y="1745703"/>
                  </a:lnTo>
                  <a:lnTo>
                    <a:pt x="2955379" y="1744433"/>
                  </a:lnTo>
                  <a:lnTo>
                    <a:pt x="2955379" y="1739353"/>
                  </a:lnTo>
                  <a:lnTo>
                    <a:pt x="2950680" y="1739353"/>
                  </a:lnTo>
                  <a:lnTo>
                    <a:pt x="2950680" y="1744433"/>
                  </a:lnTo>
                  <a:lnTo>
                    <a:pt x="2942831" y="1744433"/>
                  </a:lnTo>
                  <a:lnTo>
                    <a:pt x="2942831" y="1745703"/>
                  </a:lnTo>
                  <a:lnTo>
                    <a:pt x="2940380" y="1745703"/>
                  </a:lnTo>
                  <a:lnTo>
                    <a:pt x="2940380" y="1831365"/>
                  </a:lnTo>
                  <a:lnTo>
                    <a:pt x="2940380" y="1846440"/>
                  </a:lnTo>
                  <a:lnTo>
                    <a:pt x="2940380" y="3669309"/>
                  </a:lnTo>
                  <a:lnTo>
                    <a:pt x="2587866" y="3667633"/>
                  </a:lnTo>
                  <a:lnTo>
                    <a:pt x="2587866" y="3315043"/>
                  </a:lnTo>
                  <a:lnTo>
                    <a:pt x="2940380" y="3316706"/>
                  </a:lnTo>
                  <a:lnTo>
                    <a:pt x="2940380" y="3301708"/>
                  </a:lnTo>
                  <a:lnTo>
                    <a:pt x="2587866" y="3300031"/>
                  </a:lnTo>
                  <a:lnTo>
                    <a:pt x="2587866" y="2947517"/>
                  </a:lnTo>
                  <a:lnTo>
                    <a:pt x="2940380" y="2949194"/>
                  </a:lnTo>
                  <a:lnTo>
                    <a:pt x="2940380" y="2934144"/>
                  </a:lnTo>
                  <a:lnTo>
                    <a:pt x="2587866" y="2932442"/>
                  </a:lnTo>
                  <a:lnTo>
                    <a:pt x="2587866" y="2579865"/>
                  </a:lnTo>
                  <a:lnTo>
                    <a:pt x="2940380" y="2581567"/>
                  </a:lnTo>
                  <a:lnTo>
                    <a:pt x="2940380" y="2566593"/>
                  </a:lnTo>
                  <a:lnTo>
                    <a:pt x="2587866" y="2564879"/>
                  </a:lnTo>
                  <a:lnTo>
                    <a:pt x="2587866" y="2212263"/>
                  </a:lnTo>
                  <a:lnTo>
                    <a:pt x="2940380" y="2213927"/>
                  </a:lnTo>
                  <a:lnTo>
                    <a:pt x="2940380" y="2198928"/>
                  </a:lnTo>
                  <a:lnTo>
                    <a:pt x="2587866" y="2197252"/>
                  </a:lnTo>
                  <a:lnTo>
                    <a:pt x="2587866" y="1846478"/>
                  </a:lnTo>
                  <a:lnTo>
                    <a:pt x="2587866" y="1844725"/>
                  </a:lnTo>
                  <a:lnTo>
                    <a:pt x="2596515" y="1844802"/>
                  </a:lnTo>
                  <a:lnTo>
                    <a:pt x="2940380" y="1846440"/>
                  </a:lnTo>
                  <a:lnTo>
                    <a:pt x="2940380" y="1831365"/>
                  </a:lnTo>
                  <a:lnTo>
                    <a:pt x="2666377" y="1830082"/>
                  </a:lnTo>
                  <a:lnTo>
                    <a:pt x="2647302" y="1829993"/>
                  </a:lnTo>
                  <a:lnTo>
                    <a:pt x="2647302" y="1834248"/>
                  </a:lnTo>
                  <a:lnTo>
                    <a:pt x="2631503" y="1837702"/>
                  </a:lnTo>
                  <a:lnTo>
                    <a:pt x="2647302" y="1834248"/>
                  </a:lnTo>
                  <a:lnTo>
                    <a:pt x="2647302" y="1829993"/>
                  </a:lnTo>
                  <a:lnTo>
                    <a:pt x="2587866" y="1829727"/>
                  </a:lnTo>
                  <a:lnTo>
                    <a:pt x="2572855" y="1829650"/>
                  </a:lnTo>
                  <a:lnTo>
                    <a:pt x="2572855" y="3667556"/>
                  </a:lnTo>
                  <a:lnTo>
                    <a:pt x="2220341" y="3665880"/>
                  </a:lnTo>
                  <a:lnTo>
                    <a:pt x="2220341" y="3313226"/>
                  </a:lnTo>
                  <a:lnTo>
                    <a:pt x="2572855" y="3314966"/>
                  </a:lnTo>
                  <a:lnTo>
                    <a:pt x="2572855" y="3299968"/>
                  </a:lnTo>
                  <a:lnTo>
                    <a:pt x="2220341" y="3298228"/>
                  </a:lnTo>
                  <a:lnTo>
                    <a:pt x="2220341" y="2945701"/>
                  </a:lnTo>
                  <a:lnTo>
                    <a:pt x="2572778" y="2947441"/>
                  </a:lnTo>
                  <a:lnTo>
                    <a:pt x="2572855" y="2932430"/>
                  </a:lnTo>
                  <a:lnTo>
                    <a:pt x="2220341" y="2930702"/>
                  </a:lnTo>
                  <a:lnTo>
                    <a:pt x="2220341" y="2578112"/>
                  </a:lnTo>
                  <a:lnTo>
                    <a:pt x="2572855" y="2579789"/>
                  </a:lnTo>
                  <a:lnTo>
                    <a:pt x="2572855" y="2564815"/>
                  </a:lnTo>
                  <a:lnTo>
                    <a:pt x="2220341" y="2563101"/>
                  </a:lnTo>
                  <a:lnTo>
                    <a:pt x="2220341" y="2210511"/>
                  </a:lnTo>
                  <a:lnTo>
                    <a:pt x="2572855" y="2212187"/>
                  </a:lnTo>
                  <a:lnTo>
                    <a:pt x="2572855" y="2197189"/>
                  </a:lnTo>
                  <a:lnTo>
                    <a:pt x="2220341" y="2195512"/>
                  </a:lnTo>
                  <a:lnTo>
                    <a:pt x="2220341" y="1892058"/>
                  </a:lnTo>
                  <a:lnTo>
                    <a:pt x="2205329" y="1893036"/>
                  </a:lnTo>
                  <a:lnTo>
                    <a:pt x="2205329" y="2195436"/>
                  </a:lnTo>
                  <a:lnTo>
                    <a:pt x="2205329" y="2210435"/>
                  </a:lnTo>
                  <a:lnTo>
                    <a:pt x="2205329" y="3665817"/>
                  </a:lnTo>
                  <a:lnTo>
                    <a:pt x="1852752" y="3664064"/>
                  </a:lnTo>
                  <a:lnTo>
                    <a:pt x="1852752" y="3311474"/>
                  </a:lnTo>
                  <a:lnTo>
                    <a:pt x="2205266" y="3313214"/>
                  </a:lnTo>
                  <a:lnTo>
                    <a:pt x="2205329" y="3298215"/>
                  </a:lnTo>
                  <a:lnTo>
                    <a:pt x="1852752" y="3296475"/>
                  </a:lnTo>
                  <a:lnTo>
                    <a:pt x="1852752" y="2943961"/>
                  </a:lnTo>
                  <a:lnTo>
                    <a:pt x="2205266" y="2945625"/>
                  </a:lnTo>
                  <a:lnTo>
                    <a:pt x="2205329" y="2930626"/>
                  </a:lnTo>
                  <a:lnTo>
                    <a:pt x="1852752" y="2928950"/>
                  </a:lnTo>
                  <a:lnTo>
                    <a:pt x="1852752" y="2576360"/>
                  </a:lnTo>
                  <a:lnTo>
                    <a:pt x="2205329" y="2578036"/>
                  </a:lnTo>
                  <a:lnTo>
                    <a:pt x="2205329" y="2563037"/>
                  </a:lnTo>
                  <a:lnTo>
                    <a:pt x="1852752" y="2561374"/>
                  </a:lnTo>
                  <a:lnTo>
                    <a:pt x="1852752" y="2208758"/>
                  </a:lnTo>
                  <a:lnTo>
                    <a:pt x="2205329" y="2210435"/>
                  </a:lnTo>
                  <a:lnTo>
                    <a:pt x="2205329" y="2195436"/>
                  </a:lnTo>
                  <a:lnTo>
                    <a:pt x="1852752" y="2193760"/>
                  </a:lnTo>
                  <a:lnTo>
                    <a:pt x="1852752" y="1918423"/>
                  </a:lnTo>
                  <a:lnTo>
                    <a:pt x="1852752" y="1917153"/>
                  </a:lnTo>
                  <a:lnTo>
                    <a:pt x="1852752" y="1915883"/>
                  </a:lnTo>
                  <a:lnTo>
                    <a:pt x="1851571" y="1915883"/>
                  </a:lnTo>
                  <a:lnTo>
                    <a:pt x="1852752" y="1915655"/>
                  </a:lnTo>
                  <a:lnTo>
                    <a:pt x="1851494" y="1915883"/>
                  </a:lnTo>
                  <a:lnTo>
                    <a:pt x="1848358" y="1915883"/>
                  </a:lnTo>
                  <a:lnTo>
                    <a:pt x="1848358" y="1916455"/>
                  </a:lnTo>
                  <a:lnTo>
                    <a:pt x="1848358" y="1917153"/>
                  </a:lnTo>
                  <a:lnTo>
                    <a:pt x="1845068" y="1917153"/>
                  </a:lnTo>
                  <a:lnTo>
                    <a:pt x="1848358" y="1916518"/>
                  </a:lnTo>
                  <a:lnTo>
                    <a:pt x="1844509" y="1917153"/>
                  </a:lnTo>
                  <a:lnTo>
                    <a:pt x="1841550" y="1917153"/>
                  </a:lnTo>
                  <a:lnTo>
                    <a:pt x="1841550" y="1917750"/>
                  </a:lnTo>
                  <a:lnTo>
                    <a:pt x="1841550" y="1918423"/>
                  </a:lnTo>
                  <a:lnTo>
                    <a:pt x="1838579" y="1918423"/>
                  </a:lnTo>
                  <a:lnTo>
                    <a:pt x="1841550" y="1917852"/>
                  </a:lnTo>
                  <a:lnTo>
                    <a:pt x="1838477" y="1918423"/>
                  </a:lnTo>
                  <a:lnTo>
                    <a:pt x="1837740" y="1918423"/>
                  </a:lnTo>
                  <a:lnTo>
                    <a:pt x="1837740" y="3664064"/>
                  </a:lnTo>
                  <a:lnTo>
                    <a:pt x="1485163" y="3662388"/>
                  </a:lnTo>
                  <a:lnTo>
                    <a:pt x="1485163" y="3309734"/>
                  </a:lnTo>
                  <a:lnTo>
                    <a:pt x="1837740" y="3311410"/>
                  </a:lnTo>
                  <a:lnTo>
                    <a:pt x="1837740" y="3296399"/>
                  </a:lnTo>
                  <a:lnTo>
                    <a:pt x="1485163" y="3294735"/>
                  </a:lnTo>
                  <a:lnTo>
                    <a:pt x="1485163" y="2942209"/>
                  </a:lnTo>
                  <a:lnTo>
                    <a:pt x="1837740" y="2943885"/>
                  </a:lnTo>
                  <a:lnTo>
                    <a:pt x="1837740" y="2928874"/>
                  </a:lnTo>
                  <a:lnTo>
                    <a:pt x="1485163" y="2927197"/>
                  </a:lnTo>
                  <a:lnTo>
                    <a:pt x="1485163" y="2574620"/>
                  </a:lnTo>
                  <a:lnTo>
                    <a:pt x="1837740" y="2576296"/>
                  </a:lnTo>
                  <a:lnTo>
                    <a:pt x="1837740" y="2561298"/>
                  </a:lnTo>
                  <a:lnTo>
                    <a:pt x="1485163" y="2559634"/>
                  </a:lnTo>
                  <a:lnTo>
                    <a:pt x="1485163" y="2206955"/>
                  </a:lnTo>
                  <a:lnTo>
                    <a:pt x="1837740" y="2208695"/>
                  </a:lnTo>
                  <a:lnTo>
                    <a:pt x="1837740" y="2193683"/>
                  </a:lnTo>
                  <a:lnTo>
                    <a:pt x="1485163" y="2191943"/>
                  </a:lnTo>
                  <a:lnTo>
                    <a:pt x="1485163" y="2119134"/>
                  </a:lnTo>
                  <a:lnTo>
                    <a:pt x="1470152" y="2132050"/>
                  </a:lnTo>
                  <a:lnTo>
                    <a:pt x="1470152" y="2191893"/>
                  </a:lnTo>
                  <a:lnTo>
                    <a:pt x="1403273" y="2191664"/>
                  </a:lnTo>
                  <a:lnTo>
                    <a:pt x="1387081" y="2206599"/>
                  </a:lnTo>
                  <a:lnTo>
                    <a:pt x="1470152" y="2206904"/>
                  </a:lnTo>
                  <a:lnTo>
                    <a:pt x="1470152" y="2559558"/>
                  </a:lnTo>
                  <a:lnTo>
                    <a:pt x="1470152" y="2574544"/>
                  </a:lnTo>
                  <a:lnTo>
                    <a:pt x="1470152" y="3662324"/>
                  </a:lnTo>
                  <a:lnTo>
                    <a:pt x="1117638" y="3660635"/>
                  </a:lnTo>
                  <a:lnTo>
                    <a:pt x="1117638" y="3307981"/>
                  </a:lnTo>
                  <a:lnTo>
                    <a:pt x="1470152" y="3309658"/>
                  </a:lnTo>
                  <a:lnTo>
                    <a:pt x="1470152" y="3294672"/>
                  </a:lnTo>
                  <a:lnTo>
                    <a:pt x="1117638" y="3293008"/>
                  </a:lnTo>
                  <a:lnTo>
                    <a:pt x="1117638" y="2940393"/>
                  </a:lnTo>
                  <a:lnTo>
                    <a:pt x="1470152" y="2942132"/>
                  </a:lnTo>
                  <a:lnTo>
                    <a:pt x="1470152" y="2927134"/>
                  </a:lnTo>
                  <a:lnTo>
                    <a:pt x="1117638" y="2925483"/>
                  </a:lnTo>
                  <a:lnTo>
                    <a:pt x="1117638" y="2572867"/>
                  </a:lnTo>
                  <a:lnTo>
                    <a:pt x="1470152" y="2574544"/>
                  </a:lnTo>
                  <a:lnTo>
                    <a:pt x="1470152" y="2559558"/>
                  </a:lnTo>
                  <a:lnTo>
                    <a:pt x="1117638" y="2557894"/>
                  </a:lnTo>
                  <a:lnTo>
                    <a:pt x="1117638" y="2480589"/>
                  </a:lnTo>
                  <a:lnTo>
                    <a:pt x="1102626" y="2497404"/>
                  </a:lnTo>
                  <a:lnTo>
                    <a:pt x="1102626" y="2557830"/>
                  </a:lnTo>
                  <a:lnTo>
                    <a:pt x="1050340" y="2557576"/>
                  </a:lnTo>
                  <a:lnTo>
                    <a:pt x="1037844" y="2572512"/>
                  </a:lnTo>
                  <a:lnTo>
                    <a:pt x="1102626" y="2572804"/>
                  </a:lnTo>
                  <a:lnTo>
                    <a:pt x="1102626" y="2925407"/>
                  </a:lnTo>
                  <a:lnTo>
                    <a:pt x="770077" y="2923844"/>
                  </a:lnTo>
                  <a:lnTo>
                    <a:pt x="759815" y="2938780"/>
                  </a:lnTo>
                  <a:lnTo>
                    <a:pt x="1102626" y="2940329"/>
                  </a:lnTo>
                  <a:lnTo>
                    <a:pt x="1102626" y="3292932"/>
                  </a:lnTo>
                  <a:lnTo>
                    <a:pt x="1102626" y="3307918"/>
                  </a:lnTo>
                  <a:lnTo>
                    <a:pt x="1102626" y="3660571"/>
                  </a:lnTo>
                  <a:lnTo>
                    <a:pt x="750049" y="3658882"/>
                  </a:lnTo>
                  <a:lnTo>
                    <a:pt x="750049" y="3306254"/>
                  </a:lnTo>
                  <a:lnTo>
                    <a:pt x="1102626" y="3307918"/>
                  </a:lnTo>
                  <a:lnTo>
                    <a:pt x="1102626" y="3292932"/>
                  </a:lnTo>
                  <a:lnTo>
                    <a:pt x="750049" y="3291268"/>
                  </a:lnTo>
                  <a:lnTo>
                    <a:pt x="750049" y="2953054"/>
                  </a:lnTo>
                  <a:lnTo>
                    <a:pt x="750112" y="2938780"/>
                  </a:lnTo>
                  <a:lnTo>
                    <a:pt x="759815" y="2938780"/>
                  </a:lnTo>
                  <a:lnTo>
                    <a:pt x="763168" y="2933763"/>
                  </a:lnTo>
                  <a:lnTo>
                    <a:pt x="766660" y="2928734"/>
                  </a:lnTo>
                  <a:lnTo>
                    <a:pt x="770013" y="2923781"/>
                  </a:lnTo>
                  <a:lnTo>
                    <a:pt x="750112" y="2923654"/>
                  </a:lnTo>
                  <a:lnTo>
                    <a:pt x="735101" y="2923641"/>
                  </a:lnTo>
                  <a:lnTo>
                    <a:pt x="735037" y="2938780"/>
                  </a:lnTo>
                  <a:lnTo>
                    <a:pt x="735101" y="2974924"/>
                  </a:lnTo>
                  <a:lnTo>
                    <a:pt x="735037" y="3291205"/>
                  </a:lnTo>
                  <a:lnTo>
                    <a:pt x="535889" y="3290252"/>
                  </a:lnTo>
                  <a:lnTo>
                    <a:pt x="526605" y="3305187"/>
                  </a:lnTo>
                  <a:lnTo>
                    <a:pt x="735037" y="3306178"/>
                  </a:lnTo>
                  <a:lnTo>
                    <a:pt x="735037" y="3658819"/>
                  </a:lnTo>
                  <a:lnTo>
                    <a:pt x="382524" y="3657130"/>
                  </a:lnTo>
                  <a:lnTo>
                    <a:pt x="382524" y="3519487"/>
                  </a:lnTo>
                  <a:lnTo>
                    <a:pt x="367512" y="3539312"/>
                  </a:lnTo>
                  <a:lnTo>
                    <a:pt x="367512" y="3657066"/>
                  </a:lnTo>
                  <a:lnTo>
                    <a:pt x="268808" y="3656584"/>
                  </a:lnTo>
                  <a:lnTo>
                    <a:pt x="254571" y="3671455"/>
                  </a:lnTo>
                  <a:lnTo>
                    <a:pt x="367512" y="3672001"/>
                  </a:lnTo>
                  <a:lnTo>
                    <a:pt x="367512" y="3938600"/>
                  </a:lnTo>
                  <a:lnTo>
                    <a:pt x="382524" y="3938600"/>
                  </a:lnTo>
                  <a:lnTo>
                    <a:pt x="382524" y="3672078"/>
                  </a:lnTo>
                  <a:lnTo>
                    <a:pt x="735037" y="3673767"/>
                  </a:lnTo>
                  <a:lnTo>
                    <a:pt x="735037" y="3938600"/>
                  </a:lnTo>
                  <a:lnTo>
                    <a:pt x="750049" y="3938600"/>
                  </a:lnTo>
                  <a:lnTo>
                    <a:pt x="750049" y="3673830"/>
                  </a:lnTo>
                  <a:lnTo>
                    <a:pt x="1102626" y="3675507"/>
                  </a:lnTo>
                  <a:lnTo>
                    <a:pt x="1102626" y="3938600"/>
                  </a:lnTo>
                  <a:lnTo>
                    <a:pt x="1117638" y="3938600"/>
                  </a:lnTo>
                  <a:lnTo>
                    <a:pt x="1117638" y="3675583"/>
                  </a:lnTo>
                  <a:lnTo>
                    <a:pt x="1470152" y="3677259"/>
                  </a:lnTo>
                  <a:lnTo>
                    <a:pt x="1470152" y="3938600"/>
                  </a:lnTo>
                  <a:lnTo>
                    <a:pt x="1485163" y="3938600"/>
                  </a:lnTo>
                  <a:lnTo>
                    <a:pt x="1485163" y="3677323"/>
                  </a:lnTo>
                  <a:lnTo>
                    <a:pt x="1837740" y="3679063"/>
                  </a:lnTo>
                  <a:lnTo>
                    <a:pt x="1837740" y="3939006"/>
                  </a:lnTo>
                  <a:lnTo>
                    <a:pt x="1852752" y="3939006"/>
                  </a:lnTo>
                  <a:lnTo>
                    <a:pt x="1852752" y="3679063"/>
                  </a:lnTo>
                  <a:lnTo>
                    <a:pt x="2205329" y="3680777"/>
                  </a:lnTo>
                  <a:lnTo>
                    <a:pt x="2205329" y="3938600"/>
                  </a:lnTo>
                  <a:lnTo>
                    <a:pt x="2220341" y="3938600"/>
                  </a:lnTo>
                  <a:lnTo>
                    <a:pt x="2220341" y="3680853"/>
                  </a:lnTo>
                  <a:lnTo>
                    <a:pt x="2572855" y="3682568"/>
                  </a:lnTo>
                  <a:lnTo>
                    <a:pt x="2572855" y="3938600"/>
                  </a:lnTo>
                  <a:lnTo>
                    <a:pt x="2587866" y="3938600"/>
                  </a:lnTo>
                  <a:lnTo>
                    <a:pt x="2587866" y="3682644"/>
                  </a:lnTo>
                  <a:lnTo>
                    <a:pt x="2940380" y="3684308"/>
                  </a:lnTo>
                  <a:lnTo>
                    <a:pt x="2940380" y="3939006"/>
                  </a:lnTo>
                  <a:lnTo>
                    <a:pt x="2955379" y="3939006"/>
                  </a:lnTo>
                  <a:lnTo>
                    <a:pt x="2955379" y="3684384"/>
                  </a:lnTo>
                  <a:lnTo>
                    <a:pt x="3307892" y="3686048"/>
                  </a:lnTo>
                  <a:lnTo>
                    <a:pt x="3307892" y="3938600"/>
                  </a:lnTo>
                  <a:lnTo>
                    <a:pt x="3322904" y="3938600"/>
                  </a:lnTo>
                  <a:lnTo>
                    <a:pt x="3322904" y="3686124"/>
                  </a:lnTo>
                  <a:lnTo>
                    <a:pt x="3675418" y="3687788"/>
                  </a:lnTo>
                  <a:lnTo>
                    <a:pt x="3675418" y="3938600"/>
                  </a:lnTo>
                  <a:lnTo>
                    <a:pt x="3690429" y="3938600"/>
                  </a:lnTo>
                  <a:lnTo>
                    <a:pt x="3690429" y="3687864"/>
                  </a:lnTo>
                  <a:lnTo>
                    <a:pt x="4043007" y="3689540"/>
                  </a:lnTo>
                  <a:lnTo>
                    <a:pt x="4043007" y="3939006"/>
                  </a:lnTo>
                  <a:lnTo>
                    <a:pt x="4058018" y="3939006"/>
                  </a:lnTo>
                  <a:lnTo>
                    <a:pt x="4058018" y="3689616"/>
                  </a:lnTo>
                  <a:lnTo>
                    <a:pt x="4330458" y="3690950"/>
                  </a:lnTo>
                  <a:lnTo>
                    <a:pt x="4330458" y="3675875"/>
                  </a:lnTo>
                  <a:lnTo>
                    <a:pt x="4058018" y="3674592"/>
                  </a:lnTo>
                  <a:lnTo>
                    <a:pt x="4058018" y="3322028"/>
                  </a:lnTo>
                  <a:lnTo>
                    <a:pt x="4330458" y="3323361"/>
                  </a:lnTo>
                  <a:lnTo>
                    <a:pt x="4330458" y="3308286"/>
                  </a:lnTo>
                  <a:lnTo>
                    <a:pt x="4058018" y="3307016"/>
                  </a:lnTo>
                  <a:lnTo>
                    <a:pt x="4058018" y="2954502"/>
                  </a:lnTo>
                  <a:lnTo>
                    <a:pt x="4330458" y="2955772"/>
                  </a:lnTo>
                  <a:lnTo>
                    <a:pt x="4330458" y="2940837"/>
                  </a:lnTo>
                  <a:lnTo>
                    <a:pt x="4058018" y="2939491"/>
                  </a:lnTo>
                  <a:lnTo>
                    <a:pt x="4058018" y="2586913"/>
                  </a:lnTo>
                  <a:lnTo>
                    <a:pt x="4330458" y="2588247"/>
                  </a:lnTo>
                  <a:lnTo>
                    <a:pt x="4330458" y="2573172"/>
                  </a:lnTo>
                  <a:lnTo>
                    <a:pt x="4058018" y="2571889"/>
                  </a:lnTo>
                  <a:lnTo>
                    <a:pt x="4058018" y="2219248"/>
                  </a:lnTo>
                  <a:lnTo>
                    <a:pt x="4330458" y="2220582"/>
                  </a:lnTo>
                  <a:lnTo>
                    <a:pt x="4330458" y="2205507"/>
                  </a:lnTo>
                  <a:lnTo>
                    <a:pt x="4058018" y="2204237"/>
                  </a:lnTo>
                  <a:lnTo>
                    <a:pt x="4058018" y="1851723"/>
                  </a:lnTo>
                  <a:lnTo>
                    <a:pt x="4330458" y="1853006"/>
                  </a:lnTo>
                  <a:lnTo>
                    <a:pt x="4330458" y="1837931"/>
                  </a:lnTo>
                  <a:lnTo>
                    <a:pt x="4058018" y="1836648"/>
                  </a:lnTo>
                  <a:lnTo>
                    <a:pt x="4058018" y="1484122"/>
                  </a:lnTo>
                  <a:lnTo>
                    <a:pt x="4330458" y="1485417"/>
                  </a:lnTo>
                  <a:lnTo>
                    <a:pt x="4330458" y="1470342"/>
                  </a:lnTo>
                  <a:lnTo>
                    <a:pt x="4058018" y="1469059"/>
                  </a:lnTo>
                  <a:lnTo>
                    <a:pt x="4058018" y="1116533"/>
                  </a:lnTo>
                  <a:lnTo>
                    <a:pt x="4330458" y="1117879"/>
                  </a:lnTo>
                  <a:lnTo>
                    <a:pt x="4330458" y="1102791"/>
                  </a:lnTo>
                  <a:lnTo>
                    <a:pt x="4058018" y="1101521"/>
                  </a:lnTo>
                  <a:lnTo>
                    <a:pt x="4058018" y="748995"/>
                  </a:lnTo>
                  <a:lnTo>
                    <a:pt x="4330458" y="750277"/>
                  </a:lnTo>
                  <a:lnTo>
                    <a:pt x="4330458" y="735279"/>
                  </a:lnTo>
                  <a:lnTo>
                    <a:pt x="4058018" y="733920"/>
                  </a:lnTo>
                  <a:lnTo>
                    <a:pt x="4058018" y="381342"/>
                  </a:lnTo>
                  <a:lnTo>
                    <a:pt x="4330458" y="382689"/>
                  </a:lnTo>
                  <a:lnTo>
                    <a:pt x="4330458" y="367614"/>
                  </a:lnTo>
                  <a:close/>
                </a:path>
                <a:path w="4330700" h="3939540">
                  <a:moveTo>
                    <a:pt x="4330458" y="88"/>
                  </a:moveTo>
                  <a:lnTo>
                    <a:pt x="4298493" y="0"/>
                  </a:lnTo>
                  <a:lnTo>
                    <a:pt x="4269740" y="11658"/>
                  </a:lnTo>
                  <a:lnTo>
                    <a:pt x="4269105" y="12001"/>
                  </a:lnTo>
                  <a:lnTo>
                    <a:pt x="4268343" y="12217"/>
                  </a:lnTo>
                  <a:lnTo>
                    <a:pt x="4263326" y="14249"/>
                  </a:lnTo>
                  <a:lnTo>
                    <a:pt x="4261917" y="14795"/>
                  </a:lnTo>
                  <a:lnTo>
                    <a:pt x="4330458" y="15151"/>
                  </a:lnTo>
                  <a:lnTo>
                    <a:pt x="4330458" y="88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556575" y="887007"/>
            <a:ext cx="10680700" cy="750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bg-BG" sz="4800" dirty="0">
                <a:solidFill>
                  <a:srgbClr val="543C25"/>
                </a:solidFill>
              </a:rPr>
              <a:t>Какво всъщност е самочувствието</a:t>
            </a:r>
            <a:r>
              <a:rPr sz="4800" dirty="0" smtClean="0">
                <a:solidFill>
                  <a:srgbClr val="543C25"/>
                </a:solidFill>
              </a:rPr>
              <a:t>?</a:t>
            </a:r>
            <a:endParaRPr sz="4800" dirty="0">
              <a:solidFill>
                <a:srgbClr val="543C25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7610" y="2983452"/>
            <a:ext cx="11284585" cy="54916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9855" marR="1320800" indent="-1285240">
              <a:lnSpc>
                <a:spcPct val="115700"/>
              </a:lnSpc>
              <a:spcBef>
                <a:spcPts val="100"/>
              </a:spcBef>
            </a:pPr>
            <a:r>
              <a:rPr sz="405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“</a:t>
            </a:r>
            <a:r>
              <a:rPr lang="ru-RU" sz="3600" b="1" i="1" spc="-185" dirty="0" err="1" smtClean="0">
                <a:solidFill>
                  <a:srgbClr val="543C25"/>
                </a:solidFill>
                <a:latin typeface="Trebuchet MS"/>
                <a:cs typeface="Trebuchet MS"/>
              </a:rPr>
              <a:t>Грижата</a:t>
            </a:r>
            <a:r>
              <a:rPr lang="ru-RU" sz="360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 за себе си не е</a:t>
            </a:r>
            <a:r>
              <a:rPr lang="en-US" sz="360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 </a:t>
            </a:r>
            <a:r>
              <a:rPr lang="ru-RU" sz="3600" b="1" i="1" spc="-185" dirty="0" err="1" smtClean="0">
                <a:solidFill>
                  <a:srgbClr val="543C25"/>
                </a:solidFill>
                <a:latin typeface="Trebuchet MS"/>
                <a:cs typeface="Trebuchet MS"/>
              </a:rPr>
              <a:t>егоистична</a:t>
            </a:r>
            <a:r>
              <a:rPr lang="ru-RU" sz="360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 – </a:t>
            </a:r>
            <a:r>
              <a:rPr lang="ru-RU" sz="3600" b="1" i="1" spc="-185" dirty="0" err="1" smtClean="0">
                <a:solidFill>
                  <a:srgbClr val="543C25"/>
                </a:solidFill>
                <a:latin typeface="Trebuchet MS"/>
                <a:cs typeface="Trebuchet MS"/>
              </a:rPr>
              <a:t>тя</a:t>
            </a:r>
            <a:r>
              <a:rPr lang="ru-RU" sz="360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 е </a:t>
            </a:r>
            <a:r>
              <a:rPr lang="ru-RU" sz="3600" b="1" i="1" spc="-185" dirty="0" err="1" smtClean="0">
                <a:solidFill>
                  <a:srgbClr val="543C25"/>
                </a:solidFill>
                <a:latin typeface="Trebuchet MS"/>
                <a:cs typeface="Trebuchet MS"/>
              </a:rPr>
              <a:t>оцеляване</a:t>
            </a:r>
            <a:r>
              <a:rPr lang="ru-RU" sz="360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, мир и </a:t>
            </a:r>
            <a:r>
              <a:rPr lang="ru-RU" sz="3600" b="1" i="1" spc="-185" dirty="0" err="1" smtClean="0">
                <a:solidFill>
                  <a:srgbClr val="543C25"/>
                </a:solidFill>
                <a:latin typeface="Trebuchet MS"/>
                <a:cs typeface="Trebuchet MS"/>
              </a:rPr>
              <a:t>лична</a:t>
            </a:r>
            <a:r>
              <a:rPr lang="ru-RU" sz="3600" b="1" i="1" spc="-185" dirty="0" smtClean="0">
                <a:solidFill>
                  <a:srgbClr val="543C25"/>
                </a:solidFill>
                <a:latin typeface="Trebuchet MS"/>
                <a:cs typeface="Trebuchet MS"/>
              </a:rPr>
              <a:t> сила</a:t>
            </a:r>
            <a:r>
              <a:rPr lang="en-US" sz="4050" b="1" i="1" spc="-1105" dirty="0" smtClean="0">
                <a:solidFill>
                  <a:srgbClr val="543C25"/>
                </a:solidFill>
                <a:latin typeface="Trebuchet MS"/>
                <a:cs typeface="Trebuchet MS"/>
              </a:rPr>
              <a:t>"</a:t>
            </a:r>
            <a:endParaRPr sz="4050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15700"/>
              </a:lnSpc>
              <a:spcBef>
                <a:spcPts val="3400"/>
              </a:spcBef>
            </a:pP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Самочувствието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мнението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което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имаме за себе си.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Когато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имаме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здравословно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самочувствие,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сме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склонни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се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чувстваме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позитивно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към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себе си и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към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живота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като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цяло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.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Това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ни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прави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по-способни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се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справяме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с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житейските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възходи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и падения.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Когато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самочувствието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ни 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ниско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сме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склонни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виждаме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себе си и живота си в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по-негативна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и критична светлина.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Също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така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се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чувстваме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по-малко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способни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се справим с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предизвикателствата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животът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ни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подхвърля</a:t>
            </a:r>
            <a:r>
              <a:rPr sz="3350" spc="-25" dirty="0" smtClean="0">
                <a:solidFill>
                  <a:srgbClr val="543C25"/>
                </a:solidFill>
                <a:latin typeface="Cambria"/>
                <a:cs typeface="Cambria"/>
              </a:rPr>
              <a:t>.</a:t>
            </a:r>
            <a:endParaRPr sz="3350" dirty="0">
              <a:latin typeface="Cambria"/>
              <a:cs typeface="Cambr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1950396" y="3327306"/>
            <a:ext cx="6337935" cy="6359525"/>
            <a:chOff x="11950396" y="3327306"/>
            <a:chExt cx="6337935" cy="6359525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50396" y="3431507"/>
              <a:ext cx="6247730" cy="625532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7848218" y="3327306"/>
              <a:ext cx="440055" cy="426084"/>
            </a:xfrm>
            <a:custGeom>
              <a:avLst/>
              <a:gdLst/>
              <a:ahLst/>
              <a:cxnLst/>
              <a:rect l="l" t="t" r="r" b="b"/>
              <a:pathLst>
                <a:path w="440055" h="426085">
                  <a:moveTo>
                    <a:pt x="439781" y="425644"/>
                  </a:moveTo>
                  <a:lnTo>
                    <a:pt x="389316" y="363482"/>
                  </a:lnTo>
                  <a:lnTo>
                    <a:pt x="353528" y="331577"/>
                  </a:lnTo>
                  <a:lnTo>
                    <a:pt x="314206" y="303905"/>
                  </a:lnTo>
                  <a:lnTo>
                    <a:pt x="271697" y="280812"/>
                  </a:lnTo>
                  <a:lnTo>
                    <a:pt x="226351" y="262649"/>
                  </a:lnTo>
                  <a:lnTo>
                    <a:pt x="178516" y="249762"/>
                  </a:lnTo>
                  <a:lnTo>
                    <a:pt x="0" y="212822"/>
                  </a:lnTo>
                  <a:lnTo>
                    <a:pt x="178516" y="175882"/>
                  </a:lnTo>
                  <a:lnTo>
                    <a:pt x="226351" y="162995"/>
                  </a:lnTo>
                  <a:lnTo>
                    <a:pt x="271697" y="144831"/>
                  </a:lnTo>
                  <a:lnTo>
                    <a:pt x="314206" y="121739"/>
                  </a:lnTo>
                  <a:lnTo>
                    <a:pt x="353528" y="94066"/>
                  </a:lnTo>
                  <a:lnTo>
                    <a:pt x="389315" y="62162"/>
                  </a:lnTo>
                  <a:lnTo>
                    <a:pt x="421220" y="26374"/>
                  </a:lnTo>
                  <a:lnTo>
                    <a:pt x="439781" y="0"/>
                  </a:lnTo>
                  <a:lnTo>
                    <a:pt x="439781" y="425644"/>
                  </a:lnTo>
                  <a:close/>
                </a:path>
              </a:pathLst>
            </a:custGeom>
            <a:solidFill>
              <a:srgbClr val="F5D5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5025619" y="2514550"/>
            <a:ext cx="299720" cy="403860"/>
          </a:xfrm>
          <a:custGeom>
            <a:avLst/>
            <a:gdLst/>
            <a:ahLst/>
            <a:cxnLst/>
            <a:rect l="l" t="t" r="r" b="b"/>
            <a:pathLst>
              <a:path w="299719" h="403860">
                <a:moveTo>
                  <a:pt x="149702" y="403711"/>
                </a:moveTo>
                <a:lnTo>
                  <a:pt x="139461" y="336977"/>
                </a:lnTo>
                <a:lnTo>
                  <a:pt x="127817" y="294057"/>
                </a:lnTo>
                <a:lnTo>
                  <a:pt x="107934" y="258175"/>
                </a:lnTo>
                <a:lnTo>
                  <a:pt x="49492" y="215664"/>
                </a:lnTo>
                <a:lnTo>
                  <a:pt x="0" y="201855"/>
                </a:lnTo>
                <a:lnTo>
                  <a:pt x="49491" y="188046"/>
                </a:lnTo>
                <a:lnTo>
                  <a:pt x="107933" y="145535"/>
                </a:lnTo>
                <a:lnTo>
                  <a:pt x="127816" y="109653"/>
                </a:lnTo>
                <a:lnTo>
                  <a:pt x="139460" y="66734"/>
                </a:lnTo>
                <a:lnTo>
                  <a:pt x="149701" y="0"/>
                </a:lnTo>
                <a:lnTo>
                  <a:pt x="159942" y="66734"/>
                </a:lnTo>
                <a:lnTo>
                  <a:pt x="171587" y="109653"/>
                </a:lnTo>
                <a:lnTo>
                  <a:pt x="191470" y="145535"/>
                </a:lnTo>
                <a:lnTo>
                  <a:pt x="249911" y="188046"/>
                </a:lnTo>
                <a:lnTo>
                  <a:pt x="299404" y="201855"/>
                </a:lnTo>
                <a:lnTo>
                  <a:pt x="249913" y="215664"/>
                </a:lnTo>
                <a:lnTo>
                  <a:pt x="218082" y="231366"/>
                </a:lnTo>
                <a:lnTo>
                  <a:pt x="191471" y="258175"/>
                </a:lnTo>
                <a:lnTo>
                  <a:pt x="171588" y="294057"/>
                </a:lnTo>
                <a:lnTo>
                  <a:pt x="159943" y="336977"/>
                </a:lnTo>
                <a:lnTo>
                  <a:pt x="149702" y="403711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991205" y="869555"/>
            <a:ext cx="1793239" cy="2331720"/>
          </a:xfrm>
          <a:custGeom>
            <a:avLst/>
            <a:gdLst/>
            <a:ahLst/>
            <a:cxnLst/>
            <a:rect l="l" t="t" r="r" b="b"/>
            <a:pathLst>
              <a:path w="1793240" h="2331720">
                <a:moveTo>
                  <a:pt x="412330" y="277990"/>
                </a:moveTo>
                <a:lnTo>
                  <a:pt x="344170" y="258978"/>
                </a:lnTo>
                <a:lnTo>
                  <a:pt x="308597" y="242989"/>
                </a:lnTo>
                <a:lnTo>
                  <a:pt x="277355" y="216852"/>
                </a:lnTo>
                <a:lnTo>
                  <a:pt x="251510" y="182003"/>
                </a:lnTo>
                <a:lnTo>
                  <a:pt x="232130" y="139877"/>
                </a:lnTo>
                <a:lnTo>
                  <a:pt x="220268" y="91909"/>
                </a:lnTo>
                <a:lnTo>
                  <a:pt x="206159" y="0"/>
                </a:lnTo>
                <a:lnTo>
                  <a:pt x="192062" y="91909"/>
                </a:lnTo>
                <a:lnTo>
                  <a:pt x="180200" y="139877"/>
                </a:lnTo>
                <a:lnTo>
                  <a:pt x="160820" y="182003"/>
                </a:lnTo>
                <a:lnTo>
                  <a:pt x="134975" y="216852"/>
                </a:lnTo>
                <a:lnTo>
                  <a:pt x="103733" y="242989"/>
                </a:lnTo>
                <a:lnTo>
                  <a:pt x="68160" y="258978"/>
                </a:lnTo>
                <a:lnTo>
                  <a:pt x="0" y="277990"/>
                </a:lnTo>
                <a:lnTo>
                  <a:pt x="68160" y="297014"/>
                </a:lnTo>
                <a:lnTo>
                  <a:pt x="103733" y="313004"/>
                </a:lnTo>
                <a:lnTo>
                  <a:pt x="134975" y="339140"/>
                </a:lnTo>
                <a:lnTo>
                  <a:pt x="160820" y="373989"/>
                </a:lnTo>
                <a:lnTo>
                  <a:pt x="180200" y="416115"/>
                </a:lnTo>
                <a:lnTo>
                  <a:pt x="192062" y="464083"/>
                </a:lnTo>
                <a:lnTo>
                  <a:pt x="206159" y="555993"/>
                </a:lnTo>
                <a:lnTo>
                  <a:pt x="220268" y="464083"/>
                </a:lnTo>
                <a:lnTo>
                  <a:pt x="232130" y="416115"/>
                </a:lnTo>
                <a:lnTo>
                  <a:pt x="251510" y="373989"/>
                </a:lnTo>
                <a:lnTo>
                  <a:pt x="277355" y="339128"/>
                </a:lnTo>
                <a:lnTo>
                  <a:pt x="308597" y="313004"/>
                </a:lnTo>
                <a:lnTo>
                  <a:pt x="344170" y="297014"/>
                </a:lnTo>
                <a:lnTo>
                  <a:pt x="412330" y="277990"/>
                </a:lnTo>
                <a:close/>
              </a:path>
              <a:path w="1793240" h="2331720">
                <a:moveTo>
                  <a:pt x="1792719" y="1464462"/>
                </a:moveTo>
                <a:lnTo>
                  <a:pt x="1558340" y="1405140"/>
                </a:lnTo>
                <a:lnTo>
                  <a:pt x="1516126" y="1392313"/>
                </a:lnTo>
                <a:lnTo>
                  <a:pt x="1475295" y="1375638"/>
                </a:lnTo>
                <a:lnTo>
                  <a:pt x="1435989" y="1355280"/>
                </a:lnTo>
                <a:lnTo>
                  <a:pt x="1398346" y="1331404"/>
                </a:lnTo>
                <a:lnTo>
                  <a:pt x="1362481" y="1304175"/>
                </a:lnTo>
                <a:lnTo>
                  <a:pt x="1328547" y="1273759"/>
                </a:lnTo>
                <a:lnTo>
                  <a:pt x="1296682" y="1240320"/>
                </a:lnTo>
                <a:lnTo>
                  <a:pt x="1267015" y="1204023"/>
                </a:lnTo>
                <a:lnTo>
                  <a:pt x="1239672" y="1165047"/>
                </a:lnTo>
                <a:lnTo>
                  <a:pt x="1214805" y="1123543"/>
                </a:lnTo>
                <a:lnTo>
                  <a:pt x="1192542" y="1079690"/>
                </a:lnTo>
                <a:lnTo>
                  <a:pt x="1173022" y="1033640"/>
                </a:lnTo>
                <a:lnTo>
                  <a:pt x="1156373" y="985558"/>
                </a:lnTo>
                <a:lnTo>
                  <a:pt x="1142733" y="935621"/>
                </a:lnTo>
                <a:lnTo>
                  <a:pt x="1132255" y="883996"/>
                </a:lnTo>
                <a:lnTo>
                  <a:pt x="1083754" y="597319"/>
                </a:lnTo>
                <a:lnTo>
                  <a:pt x="1035253" y="883996"/>
                </a:lnTo>
                <a:lnTo>
                  <a:pt x="1024763" y="935621"/>
                </a:lnTo>
                <a:lnTo>
                  <a:pt x="1011123" y="985558"/>
                </a:lnTo>
                <a:lnTo>
                  <a:pt x="994486" y="1033640"/>
                </a:lnTo>
                <a:lnTo>
                  <a:pt x="974953" y="1079690"/>
                </a:lnTo>
                <a:lnTo>
                  <a:pt x="952690" y="1123543"/>
                </a:lnTo>
                <a:lnTo>
                  <a:pt x="927823" y="1165047"/>
                </a:lnTo>
                <a:lnTo>
                  <a:pt x="900493" y="1204023"/>
                </a:lnTo>
                <a:lnTo>
                  <a:pt x="870813" y="1240320"/>
                </a:lnTo>
                <a:lnTo>
                  <a:pt x="838949" y="1273759"/>
                </a:lnTo>
                <a:lnTo>
                  <a:pt x="805014" y="1304175"/>
                </a:lnTo>
                <a:lnTo>
                  <a:pt x="769162" y="1331404"/>
                </a:lnTo>
                <a:lnTo>
                  <a:pt x="731507" y="1355280"/>
                </a:lnTo>
                <a:lnTo>
                  <a:pt x="692200" y="1375638"/>
                </a:lnTo>
                <a:lnTo>
                  <a:pt x="651370" y="1392313"/>
                </a:lnTo>
                <a:lnTo>
                  <a:pt x="609168" y="1405140"/>
                </a:lnTo>
                <a:lnTo>
                  <a:pt x="374777" y="1464462"/>
                </a:lnTo>
                <a:lnTo>
                  <a:pt x="609168" y="1523784"/>
                </a:lnTo>
                <a:lnTo>
                  <a:pt x="651370" y="1536611"/>
                </a:lnTo>
                <a:lnTo>
                  <a:pt x="692200" y="1553286"/>
                </a:lnTo>
                <a:lnTo>
                  <a:pt x="731507" y="1573657"/>
                </a:lnTo>
                <a:lnTo>
                  <a:pt x="769162" y="1597533"/>
                </a:lnTo>
                <a:lnTo>
                  <a:pt x="805014" y="1624761"/>
                </a:lnTo>
                <a:lnTo>
                  <a:pt x="838949" y="1655178"/>
                </a:lnTo>
                <a:lnTo>
                  <a:pt x="870813" y="1688617"/>
                </a:lnTo>
                <a:lnTo>
                  <a:pt x="900493" y="1724901"/>
                </a:lnTo>
                <a:lnTo>
                  <a:pt x="927823" y="1763877"/>
                </a:lnTo>
                <a:lnTo>
                  <a:pt x="952690" y="1805381"/>
                </a:lnTo>
                <a:lnTo>
                  <a:pt x="974953" y="1849247"/>
                </a:lnTo>
                <a:lnTo>
                  <a:pt x="994486" y="1895297"/>
                </a:lnTo>
                <a:lnTo>
                  <a:pt x="1011123" y="1943366"/>
                </a:lnTo>
                <a:lnTo>
                  <a:pt x="1024763" y="1993303"/>
                </a:lnTo>
                <a:lnTo>
                  <a:pt x="1035253" y="2044928"/>
                </a:lnTo>
                <a:lnTo>
                  <a:pt x="1083754" y="2331605"/>
                </a:lnTo>
                <a:lnTo>
                  <a:pt x="1132255" y="2044928"/>
                </a:lnTo>
                <a:lnTo>
                  <a:pt x="1142733" y="1993303"/>
                </a:lnTo>
                <a:lnTo>
                  <a:pt x="1156373" y="1943366"/>
                </a:lnTo>
                <a:lnTo>
                  <a:pt x="1173022" y="1895297"/>
                </a:lnTo>
                <a:lnTo>
                  <a:pt x="1192542" y="1849247"/>
                </a:lnTo>
                <a:lnTo>
                  <a:pt x="1214805" y="1805381"/>
                </a:lnTo>
                <a:lnTo>
                  <a:pt x="1239672" y="1763877"/>
                </a:lnTo>
                <a:lnTo>
                  <a:pt x="1267015" y="1724901"/>
                </a:lnTo>
                <a:lnTo>
                  <a:pt x="1296682" y="1688617"/>
                </a:lnTo>
                <a:lnTo>
                  <a:pt x="1328547" y="1655178"/>
                </a:lnTo>
                <a:lnTo>
                  <a:pt x="1362481" y="1624761"/>
                </a:lnTo>
                <a:lnTo>
                  <a:pt x="1398346" y="1597533"/>
                </a:lnTo>
                <a:lnTo>
                  <a:pt x="1435989" y="1573657"/>
                </a:lnTo>
                <a:lnTo>
                  <a:pt x="1475295" y="1553286"/>
                </a:lnTo>
                <a:lnTo>
                  <a:pt x="1516126" y="1536611"/>
                </a:lnTo>
                <a:lnTo>
                  <a:pt x="1558340" y="1523784"/>
                </a:lnTo>
                <a:lnTo>
                  <a:pt x="1792719" y="146446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8067934" y="1147546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4" h="271144">
                <a:moveTo>
                  <a:pt x="100341" y="270593"/>
                </a:moveTo>
                <a:lnTo>
                  <a:pt x="93477" y="225864"/>
                </a:lnTo>
                <a:lnTo>
                  <a:pt x="72345" y="173045"/>
                </a:lnTo>
                <a:lnTo>
                  <a:pt x="33173" y="144552"/>
                </a:lnTo>
                <a:lnTo>
                  <a:pt x="0" y="135296"/>
                </a:lnTo>
                <a:lnTo>
                  <a:pt x="33173" y="126041"/>
                </a:lnTo>
                <a:lnTo>
                  <a:pt x="72345" y="97547"/>
                </a:lnTo>
                <a:lnTo>
                  <a:pt x="93477" y="44729"/>
                </a:lnTo>
                <a:lnTo>
                  <a:pt x="100341" y="0"/>
                </a:lnTo>
                <a:lnTo>
                  <a:pt x="107205" y="44729"/>
                </a:lnTo>
                <a:lnTo>
                  <a:pt x="128337" y="97547"/>
                </a:lnTo>
                <a:lnTo>
                  <a:pt x="167509" y="126041"/>
                </a:lnTo>
                <a:lnTo>
                  <a:pt x="200682" y="135296"/>
                </a:lnTo>
                <a:lnTo>
                  <a:pt x="167509" y="144552"/>
                </a:lnTo>
                <a:lnTo>
                  <a:pt x="146174" y="155076"/>
                </a:lnTo>
                <a:lnTo>
                  <a:pt x="128337" y="173046"/>
                </a:lnTo>
                <a:lnTo>
                  <a:pt x="115010" y="197096"/>
                </a:lnTo>
                <a:lnTo>
                  <a:pt x="107205" y="225864"/>
                </a:lnTo>
                <a:lnTo>
                  <a:pt x="100341" y="27059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41293" y="4321083"/>
            <a:ext cx="3485515" cy="3514090"/>
            <a:chOff x="1041293" y="4321083"/>
            <a:chExt cx="3485515" cy="3514090"/>
          </a:xfrm>
        </p:grpSpPr>
        <p:sp>
          <p:nvSpPr>
            <p:cNvPr id="3" name="object 3"/>
            <p:cNvSpPr/>
            <p:nvPr/>
          </p:nvSpPr>
          <p:spPr>
            <a:xfrm>
              <a:off x="1041293" y="4321083"/>
              <a:ext cx="3485515" cy="3514090"/>
            </a:xfrm>
            <a:custGeom>
              <a:avLst/>
              <a:gdLst/>
              <a:ahLst/>
              <a:cxnLst/>
              <a:rect l="l" t="t" r="r" b="b"/>
              <a:pathLst>
                <a:path w="3485515" h="3514090">
                  <a:moveTo>
                    <a:pt x="2542931" y="3366830"/>
                  </a:moveTo>
                  <a:lnTo>
                    <a:pt x="2603232" y="3348442"/>
                  </a:lnTo>
                  <a:lnTo>
                    <a:pt x="2647710" y="3329334"/>
                  </a:lnTo>
                  <a:lnTo>
                    <a:pt x="2698151" y="3305299"/>
                  </a:lnTo>
                  <a:lnTo>
                    <a:pt x="2751866" y="3277598"/>
                  </a:lnTo>
                  <a:lnTo>
                    <a:pt x="2806163" y="3247495"/>
                  </a:lnTo>
                  <a:lnTo>
                    <a:pt x="2858352" y="3216250"/>
                  </a:lnTo>
                  <a:lnTo>
                    <a:pt x="2905743" y="3185126"/>
                  </a:lnTo>
                  <a:lnTo>
                    <a:pt x="2945643" y="3155385"/>
                  </a:lnTo>
                  <a:lnTo>
                    <a:pt x="2975364" y="3128289"/>
                  </a:lnTo>
                  <a:lnTo>
                    <a:pt x="2993502" y="3087078"/>
                  </a:lnTo>
                  <a:lnTo>
                    <a:pt x="3030832" y="3055647"/>
                  </a:lnTo>
                  <a:lnTo>
                    <a:pt x="3067865" y="3023281"/>
                  </a:lnTo>
                  <a:lnTo>
                    <a:pt x="3104427" y="2989975"/>
                  </a:lnTo>
                  <a:lnTo>
                    <a:pt x="3140345" y="2955722"/>
                  </a:lnTo>
                  <a:lnTo>
                    <a:pt x="3175443" y="2920515"/>
                  </a:lnTo>
                  <a:lnTo>
                    <a:pt x="3209548" y="2884347"/>
                  </a:lnTo>
                  <a:lnTo>
                    <a:pt x="3242486" y="2847212"/>
                  </a:lnTo>
                  <a:lnTo>
                    <a:pt x="3274081" y="2809103"/>
                  </a:lnTo>
                  <a:lnTo>
                    <a:pt x="3304161" y="2770013"/>
                  </a:lnTo>
                  <a:lnTo>
                    <a:pt x="3332550" y="2729936"/>
                  </a:lnTo>
                  <a:lnTo>
                    <a:pt x="3359075" y="2688865"/>
                  </a:lnTo>
                  <a:lnTo>
                    <a:pt x="3383561" y="2646794"/>
                  </a:lnTo>
                  <a:lnTo>
                    <a:pt x="3405835" y="2603714"/>
                  </a:lnTo>
                  <a:lnTo>
                    <a:pt x="3425721" y="2559621"/>
                  </a:lnTo>
                  <a:lnTo>
                    <a:pt x="3443046" y="2514507"/>
                  </a:lnTo>
                  <a:lnTo>
                    <a:pt x="3457636" y="2468366"/>
                  </a:lnTo>
                  <a:lnTo>
                    <a:pt x="3469197" y="2421669"/>
                  </a:lnTo>
                  <a:lnTo>
                    <a:pt x="3469316" y="2421190"/>
                  </a:lnTo>
                  <a:lnTo>
                    <a:pt x="3477824" y="2373469"/>
                  </a:lnTo>
                  <a:lnTo>
                    <a:pt x="3477912" y="2372974"/>
                  </a:lnTo>
                  <a:lnTo>
                    <a:pt x="3483250" y="2323710"/>
                  </a:lnTo>
                  <a:lnTo>
                    <a:pt x="3485156" y="2273392"/>
                  </a:lnTo>
                  <a:lnTo>
                    <a:pt x="3483456" y="2222013"/>
                  </a:lnTo>
                  <a:lnTo>
                    <a:pt x="3481207" y="2188965"/>
                  </a:lnTo>
                  <a:lnTo>
                    <a:pt x="3481151" y="2137962"/>
                  </a:lnTo>
                  <a:lnTo>
                    <a:pt x="3478764" y="2088315"/>
                  </a:lnTo>
                  <a:lnTo>
                    <a:pt x="3474107" y="2039985"/>
                  </a:lnTo>
                  <a:lnTo>
                    <a:pt x="3467243" y="1992933"/>
                  </a:lnTo>
                  <a:lnTo>
                    <a:pt x="3458237" y="1947121"/>
                  </a:lnTo>
                  <a:lnTo>
                    <a:pt x="3447149" y="1902511"/>
                  </a:lnTo>
                  <a:lnTo>
                    <a:pt x="3434044" y="1859065"/>
                  </a:lnTo>
                  <a:lnTo>
                    <a:pt x="3418984" y="1816745"/>
                  </a:lnTo>
                  <a:lnTo>
                    <a:pt x="3402032" y="1775513"/>
                  </a:lnTo>
                  <a:lnTo>
                    <a:pt x="3383251" y="1735329"/>
                  </a:lnTo>
                  <a:lnTo>
                    <a:pt x="3362703" y="1696157"/>
                  </a:lnTo>
                  <a:lnTo>
                    <a:pt x="3340452" y="1657957"/>
                  </a:lnTo>
                  <a:lnTo>
                    <a:pt x="3316561" y="1620692"/>
                  </a:lnTo>
                  <a:lnTo>
                    <a:pt x="3291092" y="1584323"/>
                  </a:lnTo>
                  <a:lnTo>
                    <a:pt x="3264108" y="1548813"/>
                  </a:lnTo>
                  <a:lnTo>
                    <a:pt x="3235672" y="1514122"/>
                  </a:lnTo>
                  <a:lnTo>
                    <a:pt x="3205848" y="1480214"/>
                  </a:lnTo>
                  <a:lnTo>
                    <a:pt x="3174697" y="1447048"/>
                  </a:lnTo>
                  <a:lnTo>
                    <a:pt x="3142283" y="1414589"/>
                  </a:lnTo>
                  <a:lnTo>
                    <a:pt x="3108668" y="1382796"/>
                  </a:lnTo>
                  <a:lnTo>
                    <a:pt x="3073916" y="1351632"/>
                  </a:lnTo>
                  <a:lnTo>
                    <a:pt x="3038090" y="1321059"/>
                  </a:lnTo>
                  <a:lnTo>
                    <a:pt x="3001251" y="1291039"/>
                  </a:lnTo>
                  <a:lnTo>
                    <a:pt x="2963464" y="1261532"/>
                  </a:lnTo>
                  <a:lnTo>
                    <a:pt x="2924790" y="1232502"/>
                  </a:lnTo>
                  <a:lnTo>
                    <a:pt x="2885294" y="1203910"/>
                  </a:lnTo>
                  <a:lnTo>
                    <a:pt x="2845037" y="1175717"/>
                  </a:lnTo>
                  <a:lnTo>
                    <a:pt x="2804083" y="1147886"/>
                  </a:lnTo>
                  <a:lnTo>
                    <a:pt x="2762494" y="1120379"/>
                  </a:lnTo>
                  <a:lnTo>
                    <a:pt x="2720333" y="1093156"/>
                  </a:lnTo>
                  <a:lnTo>
                    <a:pt x="2677664" y="1066180"/>
                  </a:lnTo>
                  <a:lnTo>
                    <a:pt x="2591051" y="1012816"/>
                  </a:lnTo>
                  <a:lnTo>
                    <a:pt x="2503156" y="959980"/>
                  </a:lnTo>
                  <a:lnTo>
                    <a:pt x="2448159" y="925138"/>
                  </a:lnTo>
                  <a:lnTo>
                    <a:pt x="2397299" y="890334"/>
                  </a:lnTo>
                  <a:lnTo>
                    <a:pt x="2350431" y="855458"/>
                  </a:lnTo>
                  <a:lnTo>
                    <a:pt x="2307414" y="820401"/>
                  </a:lnTo>
                  <a:lnTo>
                    <a:pt x="2268104" y="785052"/>
                  </a:lnTo>
                  <a:lnTo>
                    <a:pt x="2232358" y="749303"/>
                  </a:lnTo>
                  <a:lnTo>
                    <a:pt x="2200033" y="713043"/>
                  </a:lnTo>
                  <a:lnTo>
                    <a:pt x="2170986" y="676164"/>
                  </a:lnTo>
                  <a:lnTo>
                    <a:pt x="2145075" y="638556"/>
                  </a:lnTo>
                  <a:lnTo>
                    <a:pt x="2122155" y="600108"/>
                  </a:lnTo>
                  <a:lnTo>
                    <a:pt x="2102085" y="560713"/>
                  </a:lnTo>
                  <a:lnTo>
                    <a:pt x="2084721" y="520259"/>
                  </a:lnTo>
                  <a:lnTo>
                    <a:pt x="2069921" y="478638"/>
                  </a:lnTo>
                  <a:lnTo>
                    <a:pt x="2057540" y="435740"/>
                  </a:lnTo>
                  <a:lnTo>
                    <a:pt x="2047437" y="391455"/>
                  </a:lnTo>
                  <a:lnTo>
                    <a:pt x="2039468" y="345674"/>
                  </a:lnTo>
                  <a:lnTo>
                    <a:pt x="2033491" y="298287"/>
                  </a:lnTo>
                  <a:lnTo>
                    <a:pt x="2029036" y="248222"/>
                  </a:lnTo>
                  <a:lnTo>
                    <a:pt x="2026321" y="199330"/>
                  </a:lnTo>
                  <a:lnTo>
                    <a:pt x="2026237" y="197805"/>
                  </a:lnTo>
                  <a:lnTo>
                    <a:pt x="2025362" y="149823"/>
                  </a:lnTo>
                  <a:lnTo>
                    <a:pt x="2025316" y="147323"/>
                  </a:lnTo>
                  <a:lnTo>
                    <a:pt x="2026406" y="101034"/>
                  </a:lnTo>
                  <a:lnTo>
                    <a:pt x="2026500" y="97066"/>
                  </a:lnTo>
                  <a:lnTo>
                    <a:pt x="2014702" y="57081"/>
                  </a:lnTo>
                  <a:lnTo>
                    <a:pt x="1982207" y="31025"/>
                  </a:lnTo>
                  <a:lnTo>
                    <a:pt x="1940069" y="15427"/>
                  </a:lnTo>
                  <a:lnTo>
                    <a:pt x="1899342" y="6819"/>
                  </a:lnTo>
                  <a:lnTo>
                    <a:pt x="1856383" y="1668"/>
                  </a:lnTo>
                  <a:lnTo>
                    <a:pt x="1812951" y="0"/>
                  </a:lnTo>
                  <a:lnTo>
                    <a:pt x="1769291" y="494"/>
                  </a:lnTo>
                  <a:lnTo>
                    <a:pt x="1674088" y="3120"/>
                  </a:lnTo>
                  <a:lnTo>
                    <a:pt x="1621775" y="6117"/>
                  </a:lnTo>
                  <a:lnTo>
                    <a:pt x="1570334" y="14036"/>
                  </a:lnTo>
                  <a:lnTo>
                    <a:pt x="1521390" y="30090"/>
                  </a:lnTo>
                  <a:lnTo>
                    <a:pt x="1487509" y="59083"/>
                  </a:lnTo>
                  <a:lnTo>
                    <a:pt x="1472568" y="101034"/>
                  </a:lnTo>
                  <a:lnTo>
                    <a:pt x="1469693" y="149823"/>
                  </a:lnTo>
                  <a:lnTo>
                    <a:pt x="1471940" y="197805"/>
                  </a:lnTo>
                  <a:lnTo>
                    <a:pt x="1472011" y="199330"/>
                  </a:lnTo>
                  <a:lnTo>
                    <a:pt x="1472649" y="243435"/>
                  </a:lnTo>
                  <a:lnTo>
                    <a:pt x="1468659" y="291901"/>
                  </a:lnTo>
                  <a:lnTo>
                    <a:pt x="1462661" y="340180"/>
                  </a:lnTo>
                  <a:lnTo>
                    <a:pt x="1454377" y="388087"/>
                  </a:lnTo>
                  <a:lnTo>
                    <a:pt x="1443526" y="435436"/>
                  </a:lnTo>
                  <a:lnTo>
                    <a:pt x="1429829" y="482041"/>
                  </a:lnTo>
                  <a:lnTo>
                    <a:pt x="1413006" y="527716"/>
                  </a:lnTo>
                  <a:lnTo>
                    <a:pt x="1391594" y="574796"/>
                  </a:lnTo>
                  <a:lnTo>
                    <a:pt x="1367057" y="619539"/>
                  </a:lnTo>
                  <a:lnTo>
                    <a:pt x="1339545" y="662077"/>
                  </a:lnTo>
                  <a:lnTo>
                    <a:pt x="1309208" y="702546"/>
                  </a:lnTo>
                  <a:lnTo>
                    <a:pt x="1276194" y="741079"/>
                  </a:lnTo>
                  <a:lnTo>
                    <a:pt x="1240655" y="777812"/>
                  </a:lnTo>
                  <a:lnTo>
                    <a:pt x="1202739" y="812877"/>
                  </a:lnTo>
                  <a:lnTo>
                    <a:pt x="1164136" y="845218"/>
                  </a:lnTo>
                  <a:lnTo>
                    <a:pt x="1124162" y="875974"/>
                  </a:lnTo>
                  <a:lnTo>
                    <a:pt x="1083054" y="905275"/>
                  </a:lnTo>
                  <a:lnTo>
                    <a:pt x="1041051" y="933250"/>
                  </a:lnTo>
                  <a:lnTo>
                    <a:pt x="998465" y="959980"/>
                  </a:lnTo>
                  <a:lnTo>
                    <a:pt x="919339" y="1008892"/>
                  </a:lnTo>
                  <a:lnTo>
                    <a:pt x="879412" y="1034092"/>
                  </a:lnTo>
                  <a:lnTo>
                    <a:pt x="839333" y="1059822"/>
                  </a:lnTo>
                  <a:lnTo>
                    <a:pt x="799190" y="1086095"/>
                  </a:lnTo>
                  <a:lnTo>
                    <a:pt x="759070" y="1112921"/>
                  </a:lnTo>
                  <a:lnTo>
                    <a:pt x="719061" y="1140315"/>
                  </a:lnTo>
                  <a:lnTo>
                    <a:pt x="679251" y="1168289"/>
                  </a:lnTo>
                  <a:lnTo>
                    <a:pt x="639728" y="1196856"/>
                  </a:lnTo>
                  <a:lnTo>
                    <a:pt x="600579" y="1226027"/>
                  </a:lnTo>
                  <a:lnTo>
                    <a:pt x="561892" y="1255815"/>
                  </a:lnTo>
                  <a:lnTo>
                    <a:pt x="523755" y="1286234"/>
                  </a:lnTo>
                  <a:lnTo>
                    <a:pt x="486255" y="1317296"/>
                  </a:lnTo>
                  <a:lnTo>
                    <a:pt x="449480" y="1349012"/>
                  </a:lnTo>
                  <a:lnTo>
                    <a:pt x="413518" y="1381397"/>
                  </a:lnTo>
                  <a:lnTo>
                    <a:pt x="378456" y="1414461"/>
                  </a:lnTo>
                  <a:lnTo>
                    <a:pt x="344383" y="1448219"/>
                  </a:lnTo>
                  <a:lnTo>
                    <a:pt x="311385" y="1482682"/>
                  </a:lnTo>
                  <a:lnTo>
                    <a:pt x="279551" y="1517863"/>
                  </a:lnTo>
                  <a:lnTo>
                    <a:pt x="248968" y="1553775"/>
                  </a:lnTo>
                  <a:lnTo>
                    <a:pt x="219724" y="1590430"/>
                  </a:lnTo>
                  <a:lnTo>
                    <a:pt x="191906" y="1627841"/>
                  </a:lnTo>
                  <a:lnTo>
                    <a:pt x="165603" y="1666020"/>
                  </a:lnTo>
                  <a:lnTo>
                    <a:pt x="140902" y="1704980"/>
                  </a:lnTo>
                  <a:lnTo>
                    <a:pt x="117890" y="1744733"/>
                  </a:lnTo>
                  <a:lnTo>
                    <a:pt x="96656" y="1785292"/>
                  </a:lnTo>
                  <a:lnTo>
                    <a:pt x="77287" y="1826670"/>
                  </a:lnTo>
                  <a:lnTo>
                    <a:pt x="59870" y="1868879"/>
                  </a:lnTo>
                  <a:lnTo>
                    <a:pt x="44494" y="1911932"/>
                  </a:lnTo>
                  <a:lnTo>
                    <a:pt x="31247" y="1955841"/>
                  </a:lnTo>
                  <a:lnTo>
                    <a:pt x="20215" y="2000619"/>
                  </a:lnTo>
                  <a:lnTo>
                    <a:pt x="11486" y="2046279"/>
                  </a:lnTo>
                  <a:lnTo>
                    <a:pt x="5149" y="2092832"/>
                  </a:lnTo>
                  <a:lnTo>
                    <a:pt x="1291" y="2140292"/>
                  </a:lnTo>
                  <a:lnTo>
                    <a:pt x="0" y="2188671"/>
                  </a:lnTo>
                  <a:lnTo>
                    <a:pt x="1143" y="2233680"/>
                  </a:lnTo>
                  <a:lnTo>
                    <a:pt x="4564" y="2279479"/>
                  </a:lnTo>
                  <a:lnTo>
                    <a:pt x="10331" y="2326074"/>
                  </a:lnTo>
                  <a:lnTo>
                    <a:pt x="18429" y="2372974"/>
                  </a:lnTo>
                  <a:lnTo>
                    <a:pt x="29079" y="2421190"/>
                  </a:lnTo>
                  <a:lnTo>
                    <a:pt x="29186" y="2421669"/>
                  </a:lnTo>
                  <a:lnTo>
                    <a:pt x="42779" y="2472609"/>
                  </a:lnTo>
                  <a:lnTo>
                    <a:pt x="58215" y="2522282"/>
                  </a:lnTo>
                  <a:lnTo>
                    <a:pt x="75445" y="2570693"/>
                  </a:lnTo>
                  <a:lnTo>
                    <a:pt x="94420" y="2617845"/>
                  </a:lnTo>
                  <a:lnTo>
                    <a:pt x="115093" y="2663741"/>
                  </a:lnTo>
                  <a:lnTo>
                    <a:pt x="137414" y="2708387"/>
                  </a:lnTo>
                  <a:lnTo>
                    <a:pt x="161335" y="2751784"/>
                  </a:lnTo>
                  <a:lnTo>
                    <a:pt x="186807" y="2793937"/>
                  </a:lnTo>
                  <a:lnTo>
                    <a:pt x="213782" y="2834850"/>
                  </a:lnTo>
                  <a:lnTo>
                    <a:pt x="242212" y="2874525"/>
                  </a:lnTo>
                  <a:lnTo>
                    <a:pt x="272049" y="2912968"/>
                  </a:lnTo>
                  <a:lnTo>
                    <a:pt x="303242" y="2950180"/>
                  </a:lnTo>
                  <a:lnTo>
                    <a:pt x="335745" y="2986167"/>
                  </a:lnTo>
                  <a:lnTo>
                    <a:pt x="369509" y="3020931"/>
                  </a:lnTo>
                  <a:lnTo>
                    <a:pt x="404484" y="3054477"/>
                  </a:lnTo>
                  <a:lnTo>
                    <a:pt x="440624" y="3086807"/>
                  </a:lnTo>
                  <a:lnTo>
                    <a:pt x="477703" y="3117780"/>
                  </a:lnTo>
                  <a:lnTo>
                    <a:pt x="477814" y="3117926"/>
                  </a:lnTo>
                  <a:lnTo>
                    <a:pt x="503927" y="3160430"/>
                  </a:lnTo>
                  <a:lnTo>
                    <a:pt x="540227" y="3188443"/>
                  </a:lnTo>
                  <a:lnTo>
                    <a:pt x="587451" y="3218991"/>
                  </a:lnTo>
                  <a:lnTo>
                    <a:pt x="642180" y="3250633"/>
                  </a:lnTo>
                  <a:lnTo>
                    <a:pt x="700997" y="3281926"/>
                  </a:lnTo>
                  <a:lnTo>
                    <a:pt x="760480" y="3311427"/>
                  </a:lnTo>
                  <a:lnTo>
                    <a:pt x="817211" y="3337694"/>
                  </a:lnTo>
                  <a:lnTo>
                    <a:pt x="867771" y="3359285"/>
                  </a:lnTo>
                  <a:lnTo>
                    <a:pt x="878772" y="3363439"/>
                  </a:lnTo>
                  <a:lnTo>
                    <a:pt x="2532017" y="3363439"/>
                  </a:lnTo>
                  <a:lnTo>
                    <a:pt x="2542931" y="3366830"/>
                  </a:lnTo>
                  <a:close/>
                </a:path>
                <a:path w="3485515" h="3514090">
                  <a:moveTo>
                    <a:pt x="1712109" y="3513579"/>
                  </a:moveTo>
                  <a:lnTo>
                    <a:pt x="1763146" y="3512542"/>
                  </a:lnTo>
                  <a:lnTo>
                    <a:pt x="1813886" y="3510298"/>
                  </a:lnTo>
                  <a:lnTo>
                    <a:pt x="1864147" y="3507080"/>
                  </a:lnTo>
                  <a:lnTo>
                    <a:pt x="1914134" y="3503059"/>
                  </a:lnTo>
                  <a:lnTo>
                    <a:pt x="1963833" y="3498202"/>
                  </a:lnTo>
                  <a:lnTo>
                    <a:pt x="2013230" y="3492478"/>
                  </a:lnTo>
                  <a:lnTo>
                    <a:pt x="2062313" y="3485858"/>
                  </a:lnTo>
                  <a:lnTo>
                    <a:pt x="2111067" y="3478308"/>
                  </a:lnTo>
                  <a:lnTo>
                    <a:pt x="2159478" y="3469799"/>
                  </a:lnTo>
                  <a:lnTo>
                    <a:pt x="2207535" y="3460299"/>
                  </a:lnTo>
                  <a:lnTo>
                    <a:pt x="2255222" y="3449777"/>
                  </a:lnTo>
                  <a:lnTo>
                    <a:pt x="2302526" y="3438201"/>
                  </a:lnTo>
                  <a:lnTo>
                    <a:pt x="2349434" y="3425542"/>
                  </a:lnTo>
                  <a:lnTo>
                    <a:pt x="2395932" y="3411767"/>
                  </a:lnTo>
                  <a:lnTo>
                    <a:pt x="2442007" y="3396846"/>
                  </a:lnTo>
                  <a:lnTo>
                    <a:pt x="2487644" y="3380747"/>
                  </a:lnTo>
                  <a:lnTo>
                    <a:pt x="2532831" y="3363439"/>
                  </a:lnTo>
                  <a:lnTo>
                    <a:pt x="878772" y="3363439"/>
                  </a:lnTo>
                  <a:lnTo>
                    <a:pt x="908740" y="3374757"/>
                  </a:lnTo>
                  <a:lnTo>
                    <a:pt x="932840" y="3381577"/>
                  </a:lnTo>
                  <a:lnTo>
                    <a:pt x="948229" y="3381577"/>
                  </a:lnTo>
                  <a:lnTo>
                    <a:pt x="997134" y="3399120"/>
                  </a:lnTo>
                  <a:lnTo>
                    <a:pt x="1046565" y="3415398"/>
                  </a:lnTo>
                  <a:lnTo>
                    <a:pt x="1096469" y="3430413"/>
                  </a:lnTo>
                  <a:lnTo>
                    <a:pt x="1146789" y="3444171"/>
                  </a:lnTo>
                  <a:lnTo>
                    <a:pt x="1197471" y="3456674"/>
                  </a:lnTo>
                  <a:lnTo>
                    <a:pt x="1248459" y="3467927"/>
                  </a:lnTo>
                  <a:lnTo>
                    <a:pt x="1299700" y="3477933"/>
                  </a:lnTo>
                  <a:lnTo>
                    <a:pt x="1351138" y="3486697"/>
                  </a:lnTo>
                  <a:lnTo>
                    <a:pt x="1402719" y="3494222"/>
                  </a:lnTo>
                  <a:lnTo>
                    <a:pt x="1454386" y="3500513"/>
                  </a:lnTo>
                  <a:lnTo>
                    <a:pt x="1506086" y="3505572"/>
                  </a:lnTo>
                  <a:lnTo>
                    <a:pt x="1557763" y="3509405"/>
                  </a:lnTo>
                  <a:lnTo>
                    <a:pt x="1609362" y="3512014"/>
                  </a:lnTo>
                  <a:lnTo>
                    <a:pt x="1660829" y="3513404"/>
                  </a:lnTo>
                  <a:lnTo>
                    <a:pt x="1712109" y="3513579"/>
                  </a:lnTo>
                  <a:close/>
                </a:path>
                <a:path w="3485515" h="3514090">
                  <a:moveTo>
                    <a:pt x="936699" y="3382669"/>
                  </a:moveTo>
                  <a:lnTo>
                    <a:pt x="948229" y="3381577"/>
                  </a:lnTo>
                  <a:lnTo>
                    <a:pt x="932840" y="3381577"/>
                  </a:lnTo>
                  <a:lnTo>
                    <a:pt x="936699" y="3382669"/>
                  </a:lnTo>
                  <a:close/>
                </a:path>
              </a:pathLst>
            </a:custGeom>
            <a:solidFill>
              <a:srgbClr val="EDA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03439" y="6519341"/>
              <a:ext cx="3378200" cy="1270000"/>
            </a:xfrm>
            <a:custGeom>
              <a:avLst/>
              <a:gdLst/>
              <a:ahLst/>
              <a:cxnLst/>
              <a:rect l="l" t="t" r="r" b="b"/>
              <a:pathLst>
                <a:path w="3378200" h="1270000">
                  <a:moveTo>
                    <a:pt x="886079" y="1183322"/>
                  </a:moveTo>
                  <a:lnTo>
                    <a:pt x="839647" y="1165288"/>
                  </a:lnTo>
                  <a:lnTo>
                    <a:pt x="793800" y="1146073"/>
                  </a:lnTo>
                  <a:lnTo>
                    <a:pt x="748601" y="1125664"/>
                  </a:lnTo>
                  <a:lnTo>
                    <a:pt x="704075" y="1104087"/>
                  </a:lnTo>
                  <a:lnTo>
                    <a:pt x="660285" y="1081316"/>
                  </a:lnTo>
                  <a:lnTo>
                    <a:pt x="617270" y="1057363"/>
                  </a:lnTo>
                  <a:lnTo>
                    <a:pt x="575094" y="1032205"/>
                  </a:lnTo>
                  <a:lnTo>
                    <a:pt x="533793" y="1005852"/>
                  </a:lnTo>
                  <a:lnTo>
                    <a:pt x="493407" y="978306"/>
                  </a:lnTo>
                  <a:lnTo>
                    <a:pt x="454012" y="949540"/>
                  </a:lnTo>
                  <a:lnTo>
                    <a:pt x="415632" y="919581"/>
                  </a:lnTo>
                  <a:lnTo>
                    <a:pt x="400672" y="967994"/>
                  </a:lnTo>
                  <a:lnTo>
                    <a:pt x="391668" y="1018286"/>
                  </a:lnTo>
                  <a:lnTo>
                    <a:pt x="389890" y="1066761"/>
                  </a:lnTo>
                  <a:lnTo>
                    <a:pt x="396659" y="1109700"/>
                  </a:lnTo>
                  <a:lnTo>
                    <a:pt x="416217" y="1153363"/>
                  </a:lnTo>
                  <a:lnTo>
                    <a:pt x="443725" y="1184033"/>
                  </a:lnTo>
                  <a:lnTo>
                    <a:pt x="477799" y="1204836"/>
                  </a:lnTo>
                  <a:lnTo>
                    <a:pt x="517093" y="1218933"/>
                  </a:lnTo>
                  <a:lnTo>
                    <a:pt x="560209" y="1229448"/>
                  </a:lnTo>
                  <a:lnTo>
                    <a:pt x="605802" y="1239545"/>
                  </a:lnTo>
                  <a:lnTo>
                    <a:pt x="652157" y="1251064"/>
                  </a:lnTo>
                  <a:lnTo>
                    <a:pt x="703884" y="1262253"/>
                  </a:lnTo>
                  <a:lnTo>
                    <a:pt x="756843" y="1267853"/>
                  </a:lnTo>
                  <a:lnTo>
                    <a:pt x="806856" y="1262634"/>
                  </a:lnTo>
                  <a:lnTo>
                    <a:pt x="849757" y="1241348"/>
                  </a:lnTo>
                  <a:lnTo>
                    <a:pt x="860869" y="1230261"/>
                  </a:lnTo>
                  <a:lnTo>
                    <a:pt x="870572" y="1216634"/>
                  </a:lnTo>
                  <a:lnTo>
                    <a:pt x="878954" y="1200848"/>
                  </a:lnTo>
                  <a:lnTo>
                    <a:pt x="886079" y="1183322"/>
                  </a:lnTo>
                  <a:close/>
                </a:path>
                <a:path w="3378200" h="1270000">
                  <a:moveTo>
                    <a:pt x="1252855" y="463664"/>
                  </a:moveTo>
                  <a:lnTo>
                    <a:pt x="1251877" y="454990"/>
                  </a:lnTo>
                  <a:lnTo>
                    <a:pt x="1247559" y="447573"/>
                  </a:lnTo>
                  <a:lnTo>
                    <a:pt x="1221257" y="431520"/>
                  </a:lnTo>
                  <a:lnTo>
                    <a:pt x="1188415" y="426567"/>
                  </a:lnTo>
                  <a:lnTo>
                    <a:pt x="1155077" y="431419"/>
                  </a:lnTo>
                  <a:lnTo>
                    <a:pt x="1127290" y="444830"/>
                  </a:lnTo>
                  <a:lnTo>
                    <a:pt x="1122070" y="450710"/>
                  </a:lnTo>
                  <a:lnTo>
                    <a:pt x="1120292" y="457441"/>
                  </a:lnTo>
                  <a:lnTo>
                    <a:pt x="1122006" y="464172"/>
                  </a:lnTo>
                  <a:lnTo>
                    <a:pt x="1127290" y="470052"/>
                  </a:lnTo>
                  <a:lnTo>
                    <a:pt x="1140942" y="478015"/>
                  </a:lnTo>
                  <a:lnTo>
                    <a:pt x="1156169" y="483438"/>
                  </a:lnTo>
                  <a:lnTo>
                    <a:pt x="1172159" y="486194"/>
                  </a:lnTo>
                  <a:lnTo>
                    <a:pt x="1188059" y="486194"/>
                  </a:lnTo>
                  <a:lnTo>
                    <a:pt x="1230122" y="482257"/>
                  </a:lnTo>
                  <a:lnTo>
                    <a:pt x="1252855" y="463664"/>
                  </a:lnTo>
                  <a:close/>
                </a:path>
                <a:path w="3378200" h="1270000">
                  <a:moveTo>
                    <a:pt x="1435265" y="481152"/>
                  </a:moveTo>
                  <a:lnTo>
                    <a:pt x="1432128" y="470623"/>
                  </a:lnTo>
                  <a:lnTo>
                    <a:pt x="1422476" y="464045"/>
                  </a:lnTo>
                  <a:lnTo>
                    <a:pt x="1393253" y="457352"/>
                  </a:lnTo>
                  <a:lnTo>
                    <a:pt x="1362849" y="453212"/>
                  </a:lnTo>
                  <a:lnTo>
                    <a:pt x="1332674" y="453910"/>
                  </a:lnTo>
                  <a:lnTo>
                    <a:pt x="1304163" y="461746"/>
                  </a:lnTo>
                  <a:lnTo>
                    <a:pt x="1297470" y="464731"/>
                  </a:lnTo>
                  <a:lnTo>
                    <a:pt x="1296492" y="475576"/>
                  </a:lnTo>
                  <a:lnTo>
                    <a:pt x="1301864" y="480225"/>
                  </a:lnTo>
                  <a:lnTo>
                    <a:pt x="1328470" y="496125"/>
                  </a:lnTo>
                  <a:lnTo>
                    <a:pt x="1359255" y="503618"/>
                  </a:lnTo>
                  <a:lnTo>
                    <a:pt x="1391500" y="503961"/>
                  </a:lnTo>
                  <a:lnTo>
                    <a:pt x="1422476" y="498411"/>
                  </a:lnTo>
                  <a:lnTo>
                    <a:pt x="1432013" y="491718"/>
                  </a:lnTo>
                  <a:lnTo>
                    <a:pt x="1435265" y="481152"/>
                  </a:lnTo>
                  <a:close/>
                </a:path>
                <a:path w="3378200" h="1270000">
                  <a:moveTo>
                    <a:pt x="1700847" y="471271"/>
                  </a:moveTo>
                  <a:lnTo>
                    <a:pt x="1700745" y="464731"/>
                  </a:lnTo>
                  <a:lnTo>
                    <a:pt x="1695615" y="459295"/>
                  </a:lnTo>
                  <a:lnTo>
                    <a:pt x="1679816" y="449364"/>
                  </a:lnTo>
                  <a:lnTo>
                    <a:pt x="1660931" y="446278"/>
                  </a:lnTo>
                  <a:lnTo>
                    <a:pt x="1640967" y="447040"/>
                  </a:lnTo>
                  <a:lnTo>
                    <a:pt x="1621980" y="448589"/>
                  </a:lnTo>
                  <a:lnTo>
                    <a:pt x="1598523" y="450240"/>
                  </a:lnTo>
                  <a:lnTo>
                    <a:pt x="1554607" y="457301"/>
                  </a:lnTo>
                  <a:lnTo>
                    <a:pt x="1520621" y="479145"/>
                  </a:lnTo>
                  <a:lnTo>
                    <a:pt x="1523479" y="488378"/>
                  </a:lnTo>
                  <a:lnTo>
                    <a:pt x="1532077" y="494601"/>
                  </a:lnTo>
                  <a:lnTo>
                    <a:pt x="1557324" y="501484"/>
                  </a:lnTo>
                  <a:lnTo>
                    <a:pt x="1581607" y="505434"/>
                  </a:lnTo>
                  <a:lnTo>
                    <a:pt x="1606270" y="506641"/>
                  </a:lnTo>
                  <a:lnTo>
                    <a:pt x="1632648" y="505307"/>
                  </a:lnTo>
                  <a:lnTo>
                    <a:pt x="1651025" y="503478"/>
                  </a:lnTo>
                  <a:lnTo>
                    <a:pt x="1669973" y="499681"/>
                  </a:lnTo>
                  <a:lnTo>
                    <a:pt x="1686572" y="491832"/>
                  </a:lnTo>
                  <a:lnTo>
                    <a:pt x="1697913" y="477824"/>
                  </a:lnTo>
                  <a:lnTo>
                    <a:pt x="1700847" y="471271"/>
                  </a:lnTo>
                  <a:close/>
                </a:path>
                <a:path w="3378200" h="1270000">
                  <a:moveTo>
                    <a:pt x="1924900" y="477824"/>
                  </a:moveTo>
                  <a:lnTo>
                    <a:pt x="1887791" y="452932"/>
                  </a:lnTo>
                  <a:lnTo>
                    <a:pt x="1848535" y="449668"/>
                  </a:lnTo>
                  <a:lnTo>
                    <a:pt x="1826526" y="448652"/>
                  </a:lnTo>
                  <a:lnTo>
                    <a:pt x="1805813" y="450329"/>
                  </a:lnTo>
                  <a:lnTo>
                    <a:pt x="1785594" y="454926"/>
                  </a:lnTo>
                  <a:lnTo>
                    <a:pt x="1765084" y="462622"/>
                  </a:lnTo>
                  <a:lnTo>
                    <a:pt x="1760359" y="467144"/>
                  </a:lnTo>
                  <a:lnTo>
                    <a:pt x="1758797" y="473710"/>
                  </a:lnTo>
                  <a:lnTo>
                    <a:pt x="1760372" y="480275"/>
                  </a:lnTo>
                  <a:lnTo>
                    <a:pt x="1765084" y="484822"/>
                  </a:lnTo>
                  <a:lnTo>
                    <a:pt x="1785518" y="492785"/>
                  </a:lnTo>
                  <a:lnTo>
                    <a:pt x="1805749" y="497890"/>
                  </a:lnTo>
                  <a:lnTo>
                    <a:pt x="1826501" y="500214"/>
                  </a:lnTo>
                  <a:lnTo>
                    <a:pt x="1848535" y="499833"/>
                  </a:lnTo>
                  <a:lnTo>
                    <a:pt x="1887664" y="497624"/>
                  </a:lnTo>
                  <a:lnTo>
                    <a:pt x="1924900" y="477824"/>
                  </a:lnTo>
                  <a:close/>
                </a:path>
                <a:path w="3378200" h="1270000">
                  <a:moveTo>
                    <a:pt x="1947595" y="641705"/>
                  </a:moveTo>
                  <a:lnTo>
                    <a:pt x="1892693" y="586384"/>
                  </a:lnTo>
                  <a:lnTo>
                    <a:pt x="1843760" y="575411"/>
                  </a:lnTo>
                  <a:lnTo>
                    <a:pt x="1791589" y="575106"/>
                  </a:lnTo>
                  <a:lnTo>
                    <a:pt x="1738490" y="579640"/>
                  </a:lnTo>
                  <a:lnTo>
                    <a:pt x="1686814" y="583184"/>
                  </a:lnTo>
                  <a:lnTo>
                    <a:pt x="1581175" y="585343"/>
                  </a:lnTo>
                  <a:lnTo>
                    <a:pt x="1581848" y="585343"/>
                  </a:lnTo>
                  <a:lnTo>
                    <a:pt x="1511490" y="585419"/>
                  </a:lnTo>
                  <a:lnTo>
                    <a:pt x="1511490" y="635889"/>
                  </a:lnTo>
                  <a:lnTo>
                    <a:pt x="1511109" y="645464"/>
                  </a:lnTo>
                  <a:lnTo>
                    <a:pt x="1505559" y="691388"/>
                  </a:lnTo>
                  <a:lnTo>
                    <a:pt x="1486230" y="722604"/>
                  </a:lnTo>
                  <a:lnTo>
                    <a:pt x="1483194" y="717626"/>
                  </a:lnTo>
                  <a:lnTo>
                    <a:pt x="1478965" y="707631"/>
                  </a:lnTo>
                  <a:lnTo>
                    <a:pt x="1478864" y="707364"/>
                  </a:lnTo>
                  <a:lnTo>
                    <a:pt x="1477657" y="697039"/>
                  </a:lnTo>
                  <a:lnTo>
                    <a:pt x="1478508" y="686460"/>
                  </a:lnTo>
                  <a:lnTo>
                    <a:pt x="1480312" y="675436"/>
                  </a:lnTo>
                  <a:lnTo>
                    <a:pt x="1482788" y="660412"/>
                  </a:lnTo>
                  <a:lnTo>
                    <a:pt x="1484807" y="645464"/>
                  </a:lnTo>
                  <a:lnTo>
                    <a:pt x="1485633" y="631431"/>
                  </a:lnTo>
                  <a:lnTo>
                    <a:pt x="1485684" y="630466"/>
                  </a:lnTo>
                  <a:lnTo>
                    <a:pt x="1484757" y="615251"/>
                  </a:lnTo>
                  <a:lnTo>
                    <a:pt x="1487258" y="605345"/>
                  </a:lnTo>
                  <a:lnTo>
                    <a:pt x="1495018" y="599986"/>
                  </a:lnTo>
                  <a:lnTo>
                    <a:pt x="1503705" y="600595"/>
                  </a:lnTo>
                  <a:lnTo>
                    <a:pt x="1509001" y="608596"/>
                  </a:lnTo>
                  <a:lnTo>
                    <a:pt x="1510804" y="621830"/>
                  </a:lnTo>
                  <a:lnTo>
                    <a:pt x="1510880" y="622350"/>
                  </a:lnTo>
                  <a:lnTo>
                    <a:pt x="1511490" y="635889"/>
                  </a:lnTo>
                  <a:lnTo>
                    <a:pt x="1511490" y="585419"/>
                  </a:lnTo>
                  <a:lnTo>
                    <a:pt x="1483944" y="585431"/>
                  </a:lnTo>
                  <a:lnTo>
                    <a:pt x="1473708" y="585343"/>
                  </a:lnTo>
                  <a:lnTo>
                    <a:pt x="1420228" y="583717"/>
                  </a:lnTo>
                  <a:lnTo>
                    <a:pt x="1366875" y="580567"/>
                  </a:lnTo>
                  <a:lnTo>
                    <a:pt x="1313764" y="575589"/>
                  </a:lnTo>
                  <a:lnTo>
                    <a:pt x="1260995" y="568452"/>
                  </a:lnTo>
                  <a:lnTo>
                    <a:pt x="1208684" y="558838"/>
                  </a:lnTo>
                  <a:lnTo>
                    <a:pt x="1158481" y="544296"/>
                  </a:lnTo>
                  <a:lnTo>
                    <a:pt x="1113523" y="544296"/>
                  </a:lnTo>
                  <a:lnTo>
                    <a:pt x="1078534" y="565137"/>
                  </a:lnTo>
                  <a:lnTo>
                    <a:pt x="1070165" y="585787"/>
                  </a:lnTo>
                  <a:lnTo>
                    <a:pt x="1064399" y="599986"/>
                  </a:lnTo>
                  <a:lnTo>
                    <a:pt x="1058989" y="613346"/>
                  </a:lnTo>
                  <a:lnTo>
                    <a:pt x="1068438" y="648550"/>
                  </a:lnTo>
                  <a:lnTo>
                    <a:pt x="1101801" y="672058"/>
                  </a:lnTo>
                  <a:lnTo>
                    <a:pt x="1146543" y="686460"/>
                  </a:lnTo>
                  <a:lnTo>
                    <a:pt x="1146302" y="686460"/>
                  </a:lnTo>
                  <a:lnTo>
                    <a:pt x="1191463" y="694778"/>
                  </a:lnTo>
                  <a:lnTo>
                    <a:pt x="1223302" y="699389"/>
                  </a:lnTo>
                  <a:lnTo>
                    <a:pt x="1272501" y="707631"/>
                  </a:lnTo>
                  <a:lnTo>
                    <a:pt x="1322324" y="715454"/>
                  </a:lnTo>
                  <a:lnTo>
                    <a:pt x="1371968" y="722604"/>
                  </a:lnTo>
                  <a:lnTo>
                    <a:pt x="1423314" y="729157"/>
                  </a:lnTo>
                  <a:lnTo>
                    <a:pt x="1474228" y="734682"/>
                  </a:lnTo>
                  <a:lnTo>
                    <a:pt x="1525257" y="739076"/>
                  </a:lnTo>
                  <a:lnTo>
                    <a:pt x="1576273" y="742162"/>
                  </a:lnTo>
                  <a:lnTo>
                    <a:pt x="1625142" y="743699"/>
                  </a:lnTo>
                  <a:lnTo>
                    <a:pt x="1677784" y="743699"/>
                  </a:lnTo>
                  <a:lnTo>
                    <a:pt x="1728025" y="741794"/>
                  </a:lnTo>
                  <a:lnTo>
                    <a:pt x="1777746" y="737857"/>
                  </a:lnTo>
                  <a:lnTo>
                    <a:pt x="1826704" y="731050"/>
                  </a:lnTo>
                  <a:lnTo>
                    <a:pt x="1876806" y="717130"/>
                  </a:lnTo>
                  <a:lnTo>
                    <a:pt x="1919452" y="692048"/>
                  </a:lnTo>
                  <a:lnTo>
                    <a:pt x="1946059" y="651776"/>
                  </a:lnTo>
                  <a:lnTo>
                    <a:pt x="1947595" y="641705"/>
                  </a:lnTo>
                  <a:close/>
                </a:path>
                <a:path w="3378200" h="1270000">
                  <a:moveTo>
                    <a:pt x="2966478" y="1052499"/>
                  </a:moveTo>
                  <a:lnTo>
                    <a:pt x="2962427" y="996289"/>
                  </a:lnTo>
                  <a:lnTo>
                    <a:pt x="2950972" y="940650"/>
                  </a:lnTo>
                  <a:lnTo>
                    <a:pt x="2931350" y="888822"/>
                  </a:lnTo>
                  <a:lnTo>
                    <a:pt x="2891307" y="921486"/>
                  </a:lnTo>
                  <a:lnTo>
                    <a:pt x="2851658" y="952246"/>
                  </a:lnTo>
                  <a:lnTo>
                    <a:pt x="2811411" y="981506"/>
                  </a:lnTo>
                  <a:lnTo>
                    <a:pt x="2770619" y="1009294"/>
                  </a:lnTo>
                  <a:lnTo>
                    <a:pt x="2729255" y="1035659"/>
                  </a:lnTo>
                  <a:lnTo>
                    <a:pt x="2687370" y="1060602"/>
                  </a:lnTo>
                  <a:lnTo>
                    <a:pt x="2644952" y="1084186"/>
                  </a:lnTo>
                  <a:lnTo>
                    <a:pt x="2602026" y="1106411"/>
                  </a:lnTo>
                  <a:lnTo>
                    <a:pt x="2558605" y="1127328"/>
                  </a:lnTo>
                  <a:lnTo>
                    <a:pt x="2514714" y="1146962"/>
                  </a:lnTo>
                  <a:lnTo>
                    <a:pt x="2470340" y="1165339"/>
                  </a:lnTo>
                  <a:lnTo>
                    <a:pt x="2479662" y="1190637"/>
                  </a:lnTo>
                  <a:lnTo>
                    <a:pt x="2505494" y="1234313"/>
                  </a:lnTo>
                  <a:lnTo>
                    <a:pt x="2564384" y="1268742"/>
                  </a:lnTo>
                  <a:lnTo>
                    <a:pt x="2617559" y="1269593"/>
                  </a:lnTo>
                  <a:lnTo>
                    <a:pt x="2674709" y="1260081"/>
                  </a:lnTo>
                  <a:lnTo>
                    <a:pt x="2728696" y="1246492"/>
                  </a:lnTo>
                  <a:lnTo>
                    <a:pt x="2772372" y="1235100"/>
                  </a:lnTo>
                  <a:lnTo>
                    <a:pt x="2812605" y="1226299"/>
                  </a:lnTo>
                  <a:lnTo>
                    <a:pt x="2853906" y="1215758"/>
                  </a:lnTo>
                  <a:lnTo>
                    <a:pt x="2892996" y="1200962"/>
                  </a:lnTo>
                  <a:lnTo>
                    <a:pt x="2926562" y="1179410"/>
                  </a:lnTo>
                  <a:lnTo>
                    <a:pt x="2951302" y="1148600"/>
                  </a:lnTo>
                  <a:lnTo>
                    <a:pt x="2963913" y="1106030"/>
                  </a:lnTo>
                  <a:lnTo>
                    <a:pt x="2966478" y="1052499"/>
                  </a:lnTo>
                  <a:close/>
                </a:path>
                <a:path w="3378200" h="1270000">
                  <a:moveTo>
                    <a:pt x="3378111" y="12700"/>
                  </a:moveTo>
                  <a:lnTo>
                    <a:pt x="3375622" y="5905"/>
                  </a:lnTo>
                  <a:lnTo>
                    <a:pt x="3369754" y="1803"/>
                  </a:lnTo>
                  <a:lnTo>
                    <a:pt x="3362693" y="3276"/>
                  </a:lnTo>
                  <a:lnTo>
                    <a:pt x="3322536" y="32181"/>
                  </a:lnTo>
                  <a:lnTo>
                    <a:pt x="3281362" y="58737"/>
                  </a:lnTo>
                  <a:lnTo>
                    <a:pt x="3239249" y="83070"/>
                  </a:lnTo>
                  <a:lnTo>
                    <a:pt x="3196247" y="105295"/>
                  </a:lnTo>
                  <a:lnTo>
                    <a:pt x="3152432" y="125514"/>
                  </a:lnTo>
                  <a:lnTo>
                    <a:pt x="3107867" y="143865"/>
                  </a:lnTo>
                  <a:lnTo>
                    <a:pt x="3062617" y="160451"/>
                  </a:lnTo>
                  <a:lnTo>
                    <a:pt x="3016745" y="175399"/>
                  </a:lnTo>
                  <a:lnTo>
                    <a:pt x="2970326" y="188823"/>
                  </a:lnTo>
                  <a:lnTo>
                    <a:pt x="2923413" y="200837"/>
                  </a:lnTo>
                  <a:lnTo>
                    <a:pt x="2876092" y="211569"/>
                  </a:lnTo>
                  <a:lnTo>
                    <a:pt x="2828404" y="221119"/>
                  </a:lnTo>
                  <a:lnTo>
                    <a:pt x="2780436" y="229628"/>
                  </a:lnTo>
                  <a:lnTo>
                    <a:pt x="2732240" y="237210"/>
                  </a:lnTo>
                  <a:lnTo>
                    <a:pt x="2683903" y="243967"/>
                  </a:lnTo>
                  <a:lnTo>
                    <a:pt x="2635466" y="250012"/>
                  </a:lnTo>
                  <a:lnTo>
                    <a:pt x="2587002" y="255485"/>
                  </a:lnTo>
                  <a:lnTo>
                    <a:pt x="2538590" y="260502"/>
                  </a:lnTo>
                  <a:lnTo>
                    <a:pt x="2490279" y="265163"/>
                  </a:lnTo>
                  <a:lnTo>
                    <a:pt x="2386063" y="274802"/>
                  </a:lnTo>
                  <a:lnTo>
                    <a:pt x="2281986" y="283806"/>
                  </a:lnTo>
                  <a:lnTo>
                    <a:pt x="2229980" y="287947"/>
                  </a:lnTo>
                  <a:lnTo>
                    <a:pt x="2177973" y="291744"/>
                  </a:lnTo>
                  <a:lnTo>
                    <a:pt x="2125967" y="295160"/>
                  </a:lnTo>
                  <a:lnTo>
                    <a:pt x="2073935" y="298145"/>
                  </a:lnTo>
                  <a:lnTo>
                    <a:pt x="2021878" y="300621"/>
                  </a:lnTo>
                  <a:lnTo>
                    <a:pt x="1969782" y="302552"/>
                  </a:lnTo>
                  <a:lnTo>
                    <a:pt x="1917649" y="303872"/>
                  </a:lnTo>
                  <a:lnTo>
                    <a:pt x="1865439" y="304533"/>
                  </a:lnTo>
                  <a:lnTo>
                    <a:pt x="1813166" y="304469"/>
                  </a:lnTo>
                  <a:lnTo>
                    <a:pt x="1760816" y="303618"/>
                  </a:lnTo>
                  <a:lnTo>
                    <a:pt x="1708365" y="301929"/>
                  </a:lnTo>
                  <a:lnTo>
                    <a:pt x="1657019" y="299643"/>
                  </a:lnTo>
                  <a:lnTo>
                    <a:pt x="1605813" y="296938"/>
                  </a:lnTo>
                  <a:lnTo>
                    <a:pt x="1554734" y="293801"/>
                  </a:lnTo>
                  <a:lnTo>
                    <a:pt x="1503807" y="290271"/>
                  </a:lnTo>
                  <a:lnTo>
                    <a:pt x="1452994" y="286308"/>
                  </a:lnTo>
                  <a:lnTo>
                    <a:pt x="1402321" y="281940"/>
                  </a:lnTo>
                  <a:lnTo>
                    <a:pt x="1351762" y="277164"/>
                  </a:lnTo>
                  <a:lnTo>
                    <a:pt x="1301318" y="271983"/>
                  </a:lnTo>
                  <a:lnTo>
                    <a:pt x="1250988" y="266395"/>
                  </a:lnTo>
                  <a:lnTo>
                    <a:pt x="1200759" y="260400"/>
                  </a:lnTo>
                  <a:lnTo>
                    <a:pt x="1150645" y="254000"/>
                  </a:lnTo>
                  <a:lnTo>
                    <a:pt x="1100620" y="247205"/>
                  </a:lnTo>
                  <a:lnTo>
                    <a:pt x="1050696" y="240004"/>
                  </a:lnTo>
                  <a:lnTo>
                    <a:pt x="1000848" y="232410"/>
                  </a:lnTo>
                  <a:lnTo>
                    <a:pt x="951090" y="224421"/>
                  </a:lnTo>
                  <a:lnTo>
                    <a:pt x="901420" y="216039"/>
                  </a:lnTo>
                  <a:lnTo>
                    <a:pt x="851814" y="207264"/>
                  </a:lnTo>
                  <a:lnTo>
                    <a:pt x="802284" y="198107"/>
                  </a:lnTo>
                  <a:lnTo>
                    <a:pt x="752817" y="188556"/>
                  </a:lnTo>
                  <a:lnTo>
                    <a:pt x="703402" y="178612"/>
                  </a:lnTo>
                  <a:lnTo>
                    <a:pt x="654062" y="168287"/>
                  </a:lnTo>
                  <a:lnTo>
                    <a:pt x="604761" y="157594"/>
                  </a:lnTo>
                  <a:lnTo>
                    <a:pt x="555510" y="146507"/>
                  </a:lnTo>
                  <a:lnTo>
                    <a:pt x="506298" y="135039"/>
                  </a:lnTo>
                  <a:lnTo>
                    <a:pt x="457123" y="123202"/>
                  </a:lnTo>
                  <a:lnTo>
                    <a:pt x="407987" y="110985"/>
                  </a:lnTo>
                  <a:lnTo>
                    <a:pt x="358876" y="98399"/>
                  </a:lnTo>
                  <a:lnTo>
                    <a:pt x="309791" y="85445"/>
                  </a:lnTo>
                  <a:lnTo>
                    <a:pt x="260731" y="72110"/>
                  </a:lnTo>
                  <a:lnTo>
                    <a:pt x="211683" y="58420"/>
                  </a:lnTo>
                  <a:lnTo>
                    <a:pt x="162636" y="44361"/>
                  </a:lnTo>
                  <a:lnTo>
                    <a:pt x="113601" y="29933"/>
                  </a:lnTo>
                  <a:lnTo>
                    <a:pt x="64566" y="15151"/>
                  </a:lnTo>
                  <a:lnTo>
                    <a:pt x="15532" y="0"/>
                  </a:lnTo>
                  <a:lnTo>
                    <a:pt x="6527" y="1003"/>
                  </a:lnTo>
                  <a:lnTo>
                    <a:pt x="762" y="7734"/>
                  </a:lnTo>
                  <a:lnTo>
                    <a:pt x="0" y="16344"/>
                  </a:lnTo>
                  <a:lnTo>
                    <a:pt x="5943" y="22974"/>
                  </a:lnTo>
                  <a:lnTo>
                    <a:pt x="51155" y="42621"/>
                  </a:lnTo>
                  <a:lnTo>
                    <a:pt x="96862" y="61544"/>
                  </a:lnTo>
                  <a:lnTo>
                    <a:pt x="143052" y="79781"/>
                  </a:lnTo>
                  <a:lnTo>
                    <a:pt x="189699" y="97332"/>
                  </a:lnTo>
                  <a:lnTo>
                    <a:pt x="236778" y="114185"/>
                  </a:lnTo>
                  <a:lnTo>
                    <a:pt x="284264" y="130378"/>
                  </a:lnTo>
                  <a:lnTo>
                    <a:pt x="332143" y="145910"/>
                  </a:lnTo>
                  <a:lnTo>
                    <a:pt x="380390" y="160782"/>
                  </a:lnTo>
                  <a:lnTo>
                    <a:pt x="428980" y="175006"/>
                  </a:lnTo>
                  <a:lnTo>
                    <a:pt x="477888" y="188595"/>
                  </a:lnTo>
                  <a:lnTo>
                    <a:pt x="527088" y="201549"/>
                  </a:lnTo>
                  <a:lnTo>
                    <a:pt x="576567" y="213893"/>
                  </a:lnTo>
                  <a:lnTo>
                    <a:pt x="626300" y="225615"/>
                  </a:lnTo>
                  <a:lnTo>
                    <a:pt x="676275" y="236728"/>
                  </a:lnTo>
                  <a:lnTo>
                    <a:pt x="726440" y="247256"/>
                  </a:lnTo>
                  <a:lnTo>
                    <a:pt x="776795" y="257187"/>
                  </a:lnTo>
                  <a:lnTo>
                    <a:pt x="827316" y="266534"/>
                  </a:lnTo>
                  <a:lnTo>
                    <a:pt x="877989" y="275323"/>
                  </a:lnTo>
                  <a:lnTo>
                    <a:pt x="928763" y="283540"/>
                  </a:lnTo>
                  <a:lnTo>
                    <a:pt x="979639" y="291211"/>
                  </a:lnTo>
                  <a:lnTo>
                    <a:pt x="1030579" y="298335"/>
                  </a:lnTo>
                  <a:lnTo>
                    <a:pt x="1081570" y="304914"/>
                  </a:lnTo>
                  <a:lnTo>
                    <a:pt x="1132598" y="310972"/>
                  </a:lnTo>
                  <a:lnTo>
                    <a:pt x="1183627" y="316509"/>
                  </a:lnTo>
                  <a:lnTo>
                    <a:pt x="1234630" y="321538"/>
                  </a:lnTo>
                  <a:lnTo>
                    <a:pt x="1285608" y="326059"/>
                  </a:lnTo>
                  <a:lnTo>
                    <a:pt x="1336509" y="330085"/>
                  </a:lnTo>
                  <a:lnTo>
                    <a:pt x="1387335" y="333629"/>
                  </a:lnTo>
                  <a:lnTo>
                    <a:pt x="1438046" y="336689"/>
                  </a:lnTo>
                  <a:lnTo>
                    <a:pt x="1488630" y="339280"/>
                  </a:lnTo>
                  <a:lnTo>
                    <a:pt x="1539049" y="341414"/>
                  </a:lnTo>
                  <a:lnTo>
                    <a:pt x="1589303" y="343090"/>
                  </a:lnTo>
                  <a:lnTo>
                    <a:pt x="1639366" y="344335"/>
                  </a:lnTo>
                  <a:lnTo>
                    <a:pt x="1689188" y="345135"/>
                  </a:lnTo>
                  <a:lnTo>
                    <a:pt x="1738782" y="345503"/>
                  </a:lnTo>
                  <a:lnTo>
                    <a:pt x="1788109" y="345452"/>
                  </a:lnTo>
                  <a:lnTo>
                    <a:pt x="1837143" y="344995"/>
                  </a:lnTo>
                  <a:lnTo>
                    <a:pt x="2067509" y="342074"/>
                  </a:lnTo>
                  <a:lnTo>
                    <a:pt x="2164651" y="339940"/>
                  </a:lnTo>
                  <a:lnTo>
                    <a:pt x="2213991" y="338416"/>
                  </a:lnTo>
                  <a:lnTo>
                    <a:pt x="2263724" y="336524"/>
                  </a:lnTo>
                  <a:lnTo>
                    <a:pt x="2313787" y="334187"/>
                  </a:lnTo>
                  <a:lnTo>
                    <a:pt x="2364092" y="331355"/>
                  </a:lnTo>
                  <a:lnTo>
                    <a:pt x="2414562" y="327952"/>
                  </a:lnTo>
                  <a:lnTo>
                    <a:pt x="2465120" y="323926"/>
                  </a:lnTo>
                  <a:lnTo>
                    <a:pt x="2515705" y="319227"/>
                  </a:lnTo>
                  <a:lnTo>
                    <a:pt x="2566212" y="313778"/>
                  </a:lnTo>
                  <a:lnTo>
                    <a:pt x="2616581" y="307517"/>
                  </a:lnTo>
                  <a:lnTo>
                    <a:pt x="2666720" y="300393"/>
                  </a:lnTo>
                  <a:lnTo>
                    <a:pt x="2716568" y="292354"/>
                  </a:lnTo>
                  <a:lnTo>
                    <a:pt x="2766034" y="283324"/>
                  </a:lnTo>
                  <a:lnTo>
                    <a:pt x="2815044" y="273240"/>
                  </a:lnTo>
                  <a:lnTo>
                    <a:pt x="2863507" y="262051"/>
                  </a:lnTo>
                  <a:lnTo>
                    <a:pt x="2911373" y="249694"/>
                  </a:lnTo>
                  <a:lnTo>
                    <a:pt x="2958541" y="236105"/>
                  </a:lnTo>
                  <a:lnTo>
                    <a:pt x="3004947" y="221234"/>
                  </a:lnTo>
                  <a:lnTo>
                    <a:pt x="3050489" y="205003"/>
                  </a:lnTo>
                  <a:lnTo>
                    <a:pt x="3095117" y="187375"/>
                  </a:lnTo>
                  <a:lnTo>
                    <a:pt x="3138741" y="168262"/>
                  </a:lnTo>
                  <a:lnTo>
                    <a:pt x="3181286" y="147624"/>
                  </a:lnTo>
                  <a:lnTo>
                    <a:pt x="3222675" y="125387"/>
                  </a:lnTo>
                  <a:lnTo>
                    <a:pt x="3262820" y="101498"/>
                  </a:lnTo>
                  <a:lnTo>
                    <a:pt x="3301657" y="75895"/>
                  </a:lnTo>
                  <a:lnTo>
                    <a:pt x="3339096" y="48526"/>
                  </a:lnTo>
                  <a:lnTo>
                    <a:pt x="3375050" y="19316"/>
                  </a:lnTo>
                  <a:lnTo>
                    <a:pt x="3378111" y="12700"/>
                  </a:lnTo>
                  <a:close/>
                </a:path>
              </a:pathLst>
            </a:custGeom>
            <a:solidFill>
              <a:srgbClr val="F5D5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806056" y="1577542"/>
            <a:ext cx="2160905" cy="2621915"/>
          </a:xfrm>
          <a:custGeom>
            <a:avLst/>
            <a:gdLst/>
            <a:ahLst/>
            <a:cxnLst/>
            <a:rect l="l" t="t" r="r" b="b"/>
            <a:pathLst>
              <a:path w="2160905" h="2621915">
                <a:moveTo>
                  <a:pt x="371081" y="882904"/>
                </a:moveTo>
                <a:lnTo>
                  <a:pt x="370116" y="874458"/>
                </a:lnTo>
                <a:lnTo>
                  <a:pt x="345541" y="828852"/>
                </a:lnTo>
                <a:lnTo>
                  <a:pt x="323646" y="782942"/>
                </a:lnTo>
                <a:lnTo>
                  <a:pt x="304393" y="736714"/>
                </a:lnTo>
                <a:lnTo>
                  <a:pt x="287794" y="690181"/>
                </a:lnTo>
                <a:lnTo>
                  <a:pt x="273824" y="643318"/>
                </a:lnTo>
                <a:lnTo>
                  <a:pt x="262496" y="596125"/>
                </a:lnTo>
                <a:lnTo>
                  <a:pt x="253796" y="548614"/>
                </a:lnTo>
                <a:lnTo>
                  <a:pt x="247700" y="500773"/>
                </a:lnTo>
                <a:lnTo>
                  <a:pt x="244208" y="452589"/>
                </a:lnTo>
                <a:lnTo>
                  <a:pt x="243319" y="404063"/>
                </a:lnTo>
                <a:lnTo>
                  <a:pt x="245021" y="355206"/>
                </a:lnTo>
                <a:lnTo>
                  <a:pt x="249301" y="305993"/>
                </a:lnTo>
                <a:lnTo>
                  <a:pt x="256159" y="256425"/>
                </a:lnTo>
                <a:lnTo>
                  <a:pt x="265582" y="206514"/>
                </a:lnTo>
                <a:lnTo>
                  <a:pt x="277571" y="156248"/>
                </a:lnTo>
                <a:lnTo>
                  <a:pt x="279133" y="150380"/>
                </a:lnTo>
                <a:lnTo>
                  <a:pt x="270827" y="148475"/>
                </a:lnTo>
                <a:lnTo>
                  <a:pt x="251853" y="200177"/>
                </a:lnTo>
                <a:lnTo>
                  <a:pt x="238366" y="246837"/>
                </a:lnTo>
                <a:lnTo>
                  <a:pt x="228130" y="293700"/>
                </a:lnTo>
                <a:lnTo>
                  <a:pt x="221081" y="340677"/>
                </a:lnTo>
                <a:lnTo>
                  <a:pt x="217119" y="387705"/>
                </a:lnTo>
                <a:lnTo>
                  <a:pt x="216166" y="434695"/>
                </a:lnTo>
                <a:lnTo>
                  <a:pt x="218109" y="481558"/>
                </a:lnTo>
                <a:lnTo>
                  <a:pt x="222872" y="528243"/>
                </a:lnTo>
                <a:lnTo>
                  <a:pt x="230352" y="574649"/>
                </a:lnTo>
                <a:lnTo>
                  <a:pt x="240474" y="620712"/>
                </a:lnTo>
                <a:lnTo>
                  <a:pt x="253136" y="666330"/>
                </a:lnTo>
                <a:lnTo>
                  <a:pt x="268262" y="711454"/>
                </a:lnTo>
                <a:lnTo>
                  <a:pt x="285737" y="755992"/>
                </a:lnTo>
                <a:lnTo>
                  <a:pt x="305485" y="799871"/>
                </a:lnTo>
                <a:lnTo>
                  <a:pt x="327418" y="843000"/>
                </a:lnTo>
                <a:lnTo>
                  <a:pt x="351434" y="885304"/>
                </a:lnTo>
                <a:lnTo>
                  <a:pt x="358330" y="890333"/>
                </a:lnTo>
                <a:lnTo>
                  <a:pt x="366014" y="888860"/>
                </a:lnTo>
                <a:lnTo>
                  <a:pt x="371081" y="882904"/>
                </a:lnTo>
                <a:close/>
              </a:path>
              <a:path w="2160905" h="2621915">
                <a:moveTo>
                  <a:pt x="1426972" y="1387729"/>
                </a:moveTo>
                <a:lnTo>
                  <a:pt x="1409573" y="1338808"/>
                </a:lnTo>
                <a:lnTo>
                  <a:pt x="1385722" y="1294244"/>
                </a:lnTo>
                <a:lnTo>
                  <a:pt x="1356588" y="1253299"/>
                </a:lnTo>
                <a:lnTo>
                  <a:pt x="1323327" y="1215250"/>
                </a:lnTo>
                <a:lnTo>
                  <a:pt x="1287094" y="1179385"/>
                </a:lnTo>
                <a:lnTo>
                  <a:pt x="1249045" y="1144968"/>
                </a:lnTo>
                <a:lnTo>
                  <a:pt x="1210348" y="1111275"/>
                </a:lnTo>
                <a:lnTo>
                  <a:pt x="1172171" y="1077582"/>
                </a:lnTo>
                <a:lnTo>
                  <a:pt x="1134071" y="1044778"/>
                </a:lnTo>
                <a:lnTo>
                  <a:pt x="1094536" y="1013942"/>
                </a:lnTo>
                <a:lnTo>
                  <a:pt x="1053579" y="985050"/>
                </a:lnTo>
                <a:lnTo>
                  <a:pt x="1011250" y="958100"/>
                </a:lnTo>
                <a:lnTo>
                  <a:pt x="967574" y="933069"/>
                </a:lnTo>
                <a:lnTo>
                  <a:pt x="913091" y="904621"/>
                </a:lnTo>
                <a:lnTo>
                  <a:pt x="855814" y="879005"/>
                </a:lnTo>
                <a:lnTo>
                  <a:pt x="851585" y="865174"/>
                </a:lnTo>
                <a:lnTo>
                  <a:pt x="845019" y="851001"/>
                </a:lnTo>
                <a:lnTo>
                  <a:pt x="835939" y="836510"/>
                </a:lnTo>
                <a:lnTo>
                  <a:pt x="828636" y="827354"/>
                </a:lnTo>
                <a:lnTo>
                  <a:pt x="828636" y="906919"/>
                </a:lnTo>
                <a:lnTo>
                  <a:pt x="828281" y="915911"/>
                </a:lnTo>
                <a:lnTo>
                  <a:pt x="800481" y="957453"/>
                </a:lnTo>
                <a:lnTo>
                  <a:pt x="757529" y="971753"/>
                </a:lnTo>
                <a:lnTo>
                  <a:pt x="731977" y="974801"/>
                </a:lnTo>
                <a:lnTo>
                  <a:pt x="719074" y="974623"/>
                </a:lnTo>
                <a:lnTo>
                  <a:pt x="678980" y="960945"/>
                </a:lnTo>
                <a:lnTo>
                  <a:pt x="665276" y="936955"/>
                </a:lnTo>
                <a:lnTo>
                  <a:pt x="673798" y="910932"/>
                </a:lnTo>
                <a:lnTo>
                  <a:pt x="700392" y="891197"/>
                </a:lnTo>
                <a:lnTo>
                  <a:pt x="740879" y="886040"/>
                </a:lnTo>
                <a:lnTo>
                  <a:pt x="763270" y="889228"/>
                </a:lnTo>
                <a:lnTo>
                  <a:pt x="785380" y="893851"/>
                </a:lnTo>
                <a:lnTo>
                  <a:pt x="807173" y="899795"/>
                </a:lnTo>
                <a:lnTo>
                  <a:pt x="828636" y="906919"/>
                </a:lnTo>
                <a:lnTo>
                  <a:pt x="828636" y="827354"/>
                </a:lnTo>
                <a:lnTo>
                  <a:pt x="824179" y="821753"/>
                </a:lnTo>
                <a:lnTo>
                  <a:pt x="788758" y="785710"/>
                </a:lnTo>
                <a:lnTo>
                  <a:pt x="752208" y="751484"/>
                </a:lnTo>
                <a:lnTo>
                  <a:pt x="717715" y="715416"/>
                </a:lnTo>
                <a:lnTo>
                  <a:pt x="688416" y="673823"/>
                </a:lnTo>
                <a:lnTo>
                  <a:pt x="665149" y="627786"/>
                </a:lnTo>
                <a:lnTo>
                  <a:pt x="646137" y="579932"/>
                </a:lnTo>
                <a:lnTo>
                  <a:pt x="631571" y="530580"/>
                </a:lnTo>
                <a:lnTo>
                  <a:pt x="621614" y="480034"/>
                </a:lnTo>
                <a:lnTo>
                  <a:pt x="616458" y="428599"/>
                </a:lnTo>
                <a:lnTo>
                  <a:pt x="615403" y="374827"/>
                </a:lnTo>
                <a:lnTo>
                  <a:pt x="617740" y="321856"/>
                </a:lnTo>
                <a:lnTo>
                  <a:pt x="623239" y="269570"/>
                </a:lnTo>
                <a:lnTo>
                  <a:pt x="631736" y="217881"/>
                </a:lnTo>
                <a:lnTo>
                  <a:pt x="643001" y="166674"/>
                </a:lnTo>
                <a:lnTo>
                  <a:pt x="656856" y="115862"/>
                </a:lnTo>
                <a:lnTo>
                  <a:pt x="673112" y="65341"/>
                </a:lnTo>
                <a:lnTo>
                  <a:pt x="691553" y="15011"/>
                </a:lnTo>
                <a:lnTo>
                  <a:pt x="691286" y="5994"/>
                </a:lnTo>
                <a:lnTo>
                  <a:pt x="684834" y="609"/>
                </a:lnTo>
                <a:lnTo>
                  <a:pt x="675944" y="0"/>
                </a:lnTo>
                <a:lnTo>
                  <a:pt x="668426" y="5283"/>
                </a:lnTo>
                <a:lnTo>
                  <a:pt x="644791" y="45707"/>
                </a:lnTo>
                <a:lnTo>
                  <a:pt x="624547" y="88607"/>
                </a:lnTo>
                <a:lnTo>
                  <a:pt x="607669" y="133540"/>
                </a:lnTo>
                <a:lnTo>
                  <a:pt x="594118" y="180086"/>
                </a:lnTo>
                <a:lnTo>
                  <a:pt x="583857" y="227825"/>
                </a:lnTo>
                <a:lnTo>
                  <a:pt x="576859" y="276313"/>
                </a:lnTo>
                <a:lnTo>
                  <a:pt x="573074" y="325145"/>
                </a:lnTo>
                <a:lnTo>
                  <a:pt x="572490" y="373875"/>
                </a:lnTo>
                <a:lnTo>
                  <a:pt x="575056" y="422084"/>
                </a:lnTo>
                <a:lnTo>
                  <a:pt x="580745" y="469341"/>
                </a:lnTo>
                <a:lnTo>
                  <a:pt x="589521" y="515226"/>
                </a:lnTo>
                <a:lnTo>
                  <a:pt x="601751" y="562635"/>
                </a:lnTo>
                <a:lnTo>
                  <a:pt x="617232" y="609536"/>
                </a:lnTo>
                <a:lnTo>
                  <a:pt x="636676" y="654926"/>
                </a:lnTo>
                <a:lnTo>
                  <a:pt x="660781" y="697839"/>
                </a:lnTo>
                <a:lnTo>
                  <a:pt x="690232" y="737273"/>
                </a:lnTo>
                <a:lnTo>
                  <a:pt x="728713" y="776617"/>
                </a:lnTo>
                <a:lnTo>
                  <a:pt x="748753" y="795261"/>
                </a:lnTo>
                <a:lnTo>
                  <a:pt x="768845" y="814273"/>
                </a:lnTo>
                <a:lnTo>
                  <a:pt x="777633" y="823087"/>
                </a:lnTo>
                <a:lnTo>
                  <a:pt x="788225" y="834618"/>
                </a:lnTo>
                <a:lnTo>
                  <a:pt x="799503" y="848283"/>
                </a:lnTo>
                <a:lnTo>
                  <a:pt x="810348" y="863498"/>
                </a:lnTo>
                <a:lnTo>
                  <a:pt x="785812" y="857465"/>
                </a:lnTo>
                <a:lnTo>
                  <a:pt x="761022" y="853249"/>
                </a:lnTo>
                <a:lnTo>
                  <a:pt x="736028" y="851128"/>
                </a:lnTo>
                <a:lnTo>
                  <a:pt x="710857" y="851331"/>
                </a:lnTo>
                <a:lnTo>
                  <a:pt x="673925" y="861009"/>
                </a:lnTo>
                <a:lnTo>
                  <a:pt x="670356" y="863498"/>
                </a:lnTo>
                <a:lnTo>
                  <a:pt x="641527" y="883627"/>
                </a:lnTo>
                <a:lnTo>
                  <a:pt x="640003" y="886040"/>
                </a:lnTo>
                <a:lnTo>
                  <a:pt x="621106" y="915911"/>
                </a:lnTo>
                <a:lnTo>
                  <a:pt x="620179" y="950683"/>
                </a:lnTo>
                <a:lnTo>
                  <a:pt x="620077" y="954582"/>
                </a:lnTo>
                <a:lnTo>
                  <a:pt x="630999" y="974623"/>
                </a:lnTo>
                <a:lnTo>
                  <a:pt x="631088" y="974801"/>
                </a:lnTo>
                <a:lnTo>
                  <a:pt x="637438" y="986447"/>
                </a:lnTo>
                <a:lnTo>
                  <a:pt x="665746" y="1005598"/>
                </a:lnTo>
                <a:lnTo>
                  <a:pt x="701268" y="1013180"/>
                </a:lnTo>
                <a:lnTo>
                  <a:pt x="740244" y="1010335"/>
                </a:lnTo>
                <a:lnTo>
                  <a:pt x="778941" y="998220"/>
                </a:lnTo>
                <a:lnTo>
                  <a:pt x="813600" y="977950"/>
                </a:lnTo>
                <a:lnTo>
                  <a:pt x="840498" y="950683"/>
                </a:lnTo>
                <a:lnTo>
                  <a:pt x="855865" y="917575"/>
                </a:lnTo>
                <a:lnTo>
                  <a:pt x="906640" y="940206"/>
                </a:lnTo>
                <a:lnTo>
                  <a:pt x="956233" y="965441"/>
                </a:lnTo>
                <a:lnTo>
                  <a:pt x="1004519" y="993101"/>
                </a:lnTo>
                <a:lnTo>
                  <a:pt x="1051369" y="1023023"/>
                </a:lnTo>
                <a:lnTo>
                  <a:pt x="1089202" y="1048969"/>
                </a:lnTo>
                <a:lnTo>
                  <a:pt x="1127620" y="1076515"/>
                </a:lnTo>
                <a:lnTo>
                  <a:pt x="1166088" y="1105649"/>
                </a:lnTo>
                <a:lnTo>
                  <a:pt x="1204087" y="1136357"/>
                </a:lnTo>
                <a:lnTo>
                  <a:pt x="1241120" y="1168603"/>
                </a:lnTo>
                <a:lnTo>
                  <a:pt x="1276654" y="1202359"/>
                </a:lnTo>
                <a:lnTo>
                  <a:pt x="1310195" y="1237627"/>
                </a:lnTo>
                <a:lnTo>
                  <a:pt x="1341221" y="1274368"/>
                </a:lnTo>
                <a:lnTo>
                  <a:pt x="1369199" y="1312570"/>
                </a:lnTo>
                <a:lnTo>
                  <a:pt x="1393634" y="1352207"/>
                </a:lnTo>
                <a:lnTo>
                  <a:pt x="1414018" y="1393253"/>
                </a:lnTo>
                <a:lnTo>
                  <a:pt x="1417713" y="1396631"/>
                </a:lnTo>
                <a:lnTo>
                  <a:pt x="1422488" y="1396149"/>
                </a:lnTo>
                <a:lnTo>
                  <a:pt x="1426273" y="1392847"/>
                </a:lnTo>
                <a:lnTo>
                  <a:pt x="1426972" y="1387729"/>
                </a:lnTo>
                <a:close/>
              </a:path>
              <a:path w="2160905" h="2621915">
                <a:moveTo>
                  <a:pt x="1769694" y="2561247"/>
                </a:moveTo>
                <a:lnTo>
                  <a:pt x="1765236" y="2513152"/>
                </a:lnTo>
                <a:lnTo>
                  <a:pt x="1756460" y="2464574"/>
                </a:lnTo>
                <a:lnTo>
                  <a:pt x="1743519" y="2416060"/>
                </a:lnTo>
                <a:lnTo>
                  <a:pt x="1726628" y="2368169"/>
                </a:lnTo>
                <a:lnTo>
                  <a:pt x="1705978" y="2321445"/>
                </a:lnTo>
                <a:lnTo>
                  <a:pt x="1681734" y="2276437"/>
                </a:lnTo>
                <a:lnTo>
                  <a:pt x="1654098" y="2233701"/>
                </a:lnTo>
                <a:lnTo>
                  <a:pt x="1623250" y="2193798"/>
                </a:lnTo>
                <a:lnTo>
                  <a:pt x="1589392" y="2157272"/>
                </a:lnTo>
                <a:lnTo>
                  <a:pt x="1552689" y="2124684"/>
                </a:lnTo>
                <a:lnTo>
                  <a:pt x="1513357" y="2096579"/>
                </a:lnTo>
                <a:lnTo>
                  <a:pt x="1471561" y="2073516"/>
                </a:lnTo>
                <a:lnTo>
                  <a:pt x="1427073" y="2054275"/>
                </a:lnTo>
                <a:lnTo>
                  <a:pt x="1381772" y="2037499"/>
                </a:lnTo>
                <a:lnTo>
                  <a:pt x="1335989" y="2022132"/>
                </a:lnTo>
                <a:lnTo>
                  <a:pt x="1290104" y="2007095"/>
                </a:lnTo>
                <a:lnTo>
                  <a:pt x="1244447" y="1991334"/>
                </a:lnTo>
                <a:lnTo>
                  <a:pt x="1199400" y="1973783"/>
                </a:lnTo>
                <a:lnTo>
                  <a:pt x="1149743" y="1949462"/>
                </a:lnTo>
                <a:lnTo>
                  <a:pt x="1106957" y="1921256"/>
                </a:lnTo>
                <a:lnTo>
                  <a:pt x="1070368" y="1889125"/>
                </a:lnTo>
                <a:lnTo>
                  <a:pt x="1039317" y="1852993"/>
                </a:lnTo>
                <a:lnTo>
                  <a:pt x="1013129" y="1812836"/>
                </a:lnTo>
                <a:lnTo>
                  <a:pt x="991146" y="1768589"/>
                </a:lnTo>
                <a:lnTo>
                  <a:pt x="972693" y="1720189"/>
                </a:lnTo>
                <a:lnTo>
                  <a:pt x="943686" y="1621510"/>
                </a:lnTo>
                <a:lnTo>
                  <a:pt x="927481" y="1576882"/>
                </a:lnTo>
                <a:lnTo>
                  <a:pt x="907732" y="1534439"/>
                </a:lnTo>
                <a:lnTo>
                  <a:pt x="883716" y="1494866"/>
                </a:lnTo>
                <a:lnTo>
                  <a:pt x="854671" y="1458861"/>
                </a:lnTo>
                <a:lnTo>
                  <a:pt x="819848" y="1427137"/>
                </a:lnTo>
                <a:lnTo>
                  <a:pt x="778522" y="1400390"/>
                </a:lnTo>
                <a:lnTo>
                  <a:pt x="729894" y="1377988"/>
                </a:lnTo>
                <a:lnTo>
                  <a:pt x="679945" y="1360855"/>
                </a:lnTo>
                <a:lnTo>
                  <a:pt x="629107" y="1347177"/>
                </a:lnTo>
                <a:lnTo>
                  <a:pt x="526567" y="1322895"/>
                </a:lnTo>
                <a:lnTo>
                  <a:pt x="475780" y="1308684"/>
                </a:lnTo>
                <a:lnTo>
                  <a:pt x="425894" y="1290675"/>
                </a:lnTo>
                <a:lnTo>
                  <a:pt x="379095" y="1269301"/>
                </a:lnTo>
                <a:lnTo>
                  <a:pt x="334975" y="1245273"/>
                </a:lnTo>
                <a:lnTo>
                  <a:pt x="293624" y="1218730"/>
                </a:lnTo>
                <a:lnTo>
                  <a:pt x="255092" y="1189786"/>
                </a:lnTo>
                <a:lnTo>
                  <a:pt x="219456" y="1158532"/>
                </a:lnTo>
                <a:lnTo>
                  <a:pt x="186778" y="1125105"/>
                </a:lnTo>
                <a:lnTo>
                  <a:pt x="157111" y="1089609"/>
                </a:lnTo>
                <a:lnTo>
                  <a:pt x="130543" y="1052156"/>
                </a:lnTo>
                <a:lnTo>
                  <a:pt x="107124" y="1012863"/>
                </a:lnTo>
                <a:lnTo>
                  <a:pt x="86918" y="971829"/>
                </a:lnTo>
                <a:lnTo>
                  <a:pt x="69989" y="929195"/>
                </a:lnTo>
                <a:lnTo>
                  <a:pt x="56426" y="885050"/>
                </a:lnTo>
                <a:lnTo>
                  <a:pt x="46266" y="839520"/>
                </a:lnTo>
                <a:lnTo>
                  <a:pt x="39585" y="792721"/>
                </a:lnTo>
                <a:lnTo>
                  <a:pt x="36449" y="744753"/>
                </a:lnTo>
                <a:lnTo>
                  <a:pt x="36918" y="695731"/>
                </a:lnTo>
                <a:lnTo>
                  <a:pt x="41071" y="645782"/>
                </a:lnTo>
                <a:lnTo>
                  <a:pt x="48971" y="595007"/>
                </a:lnTo>
                <a:lnTo>
                  <a:pt x="48056" y="589343"/>
                </a:lnTo>
                <a:lnTo>
                  <a:pt x="44043" y="586473"/>
                </a:lnTo>
                <a:lnTo>
                  <a:pt x="39077" y="586917"/>
                </a:lnTo>
                <a:lnTo>
                  <a:pt x="35280" y="591197"/>
                </a:lnTo>
                <a:lnTo>
                  <a:pt x="19773" y="636955"/>
                </a:lnTo>
                <a:lnTo>
                  <a:pt x="8801" y="683247"/>
                </a:lnTo>
                <a:lnTo>
                  <a:pt x="2235" y="729818"/>
                </a:lnTo>
                <a:lnTo>
                  <a:pt x="0" y="776439"/>
                </a:lnTo>
                <a:lnTo>
                  <a:pt x="1968" y="822833"/>
                </a:lnTo>
                <a:lnTo>
                  <a:pt x="8039" y="868756"/>
                </a:lnTo>
                <a:lnTo>
                  <a:pt x="18122" y="913955"/>
                </a:lnTo>
                <a:lnTo>
                  <a:pt x="32105" y="958189"/>
                </a:lnTo>
                <a:lnTo>
                  <a:pt x="49872" y="1001191"/>
                </a:lnTo>
                <a:lnTo>
                  <a:pt x="71348" y="1042720"/>
                </a:lnTo>
                <a:lnTo>
                  <a:pt x="96405" y="1082522"/>
                </a:lnTo>
                <a:lnTo>
                  <a:pt x="124942" y="1120343"/>
                </a:lnTo>
                <a:lnTo>
                  <a:pt x="156870" y="1155928"/>
                </a:lnTo>
                <a:lnTo>
                  <a:pt x="192062" y="1189050"/>
                </a:lnTo>
                <a:lnTo>
                  <a:pt x="231508" y="1221130"/>
                </a:lnTo>
                <a:lnTo>
                  <a:pt x="272656" y="1250569"/>
                </a:lnTo>
                <a:lnTo>
                  <a:pt x="315493" y="1277162"/>
                </a:lnTo>
                <a:lnTo>
                  <a:pt x="359968" y="1300708"/>
                </a:lnTo>
                <a:lnTo>
                  <a:pt x="406044" y="1321015"/>
                </a:lnTo>
                <a:lnTo>
                  <a:pt x="453694" y="1337906"/>
                </a:lnTo>
                <a:lnTo>
                  <a:pt x="502894" y="1351153"/>
                </a:lnTo>
                <a:lnTo>
                  <a:pt x="546671" y="1361109"/>
                </a:lnTo>
                <a:lnTo>
                  <a:pt x="590892" y="1371676"/>
                </a:lnTo>
                <a:lnTo>
                  <a:pt x="634923" y="1383474"/>
                </a:lnTo>
                <a:lnTo>
                  <a:pt x="678091" y="1397165"/>
                </a:lnTo>
                <a:lnTo>
                  <a:pt x="719747" y="1413383"/>
                </a:lnTo>
                <a:lnTo>
                  <a:pt x="759244" y="1432775"/>
                </a:lnTo>
                <a:lnTo>
                  <a:pt x="795921" y="1455978"/>
                </a:lnTo>
                <a:lnTo>
                  <a:pt x="829132" y="1483626"/>
                </a:lnTo>
                <a:lnTo>
                  <a:pt x="858215" y="1516367"/>
                </a:lnTo>
                <a:lnTo>
                  <a:pt x="882510" y="1554848"/>
                </a:lnTo>
                <a:lnTo>
                  <a:pt x="901382" y="1599704"/>
                </a:lnTo>
                <a:lnTo>
                  <a:pt x="914971" y="1644472"/>
                </a:lnTo>
                <a:lnTo>
                  <a:pt x="927747" y="1690344"/>
                </a:lnTo>
                <a:lnTo>
                  <a:pt x="941184" y="1736318"/>
                </a:lnTo>
                <a:lnTo>
                  <a:pt x="956741" y="1781403"/>
                </a:lnTo>
                <a:lnTo>
                  <a:pt x="975855" y="1824596"/>
                </a:lnTo>
                <a:lnTo>
                  <a:pt x="1000010" y="1864931"/>
                </a:lnTo>
                <a:lnTo>
                  <a:pt x="1030643" y="1901380"/>
                </a:lnTo>
                <a:lnTo>
                  <a:pt x="1070533" y="1936153"/>
                </a:lnTo>
                <a:lnTo>
                  <a:pt x="1113574" y="1965134"/>
                </a:lnTo>
                <a:lnTo>
                  <a:pt x="1159319" y="1989277"/>
                </a:lnTo>
                <a:lnTo>
                  <a:pt x="1207363" y="2009571"/>
                </a:lnTo>
                <a:lnTo>
                  <a:pt x="1257287" y="2026970"/>
                </a:lnTo>
                <a:lnTo>
                  <a:pt x="1302829" y="2041410"/>
                </a:lnTo>
                <a:lnTo>
                  <a:pt x="1348701" y="2056282"/>
                </a:lnTo>
                <a:lnTo>
                  <a:pt x="1394218" y="2072449"/>
                </a:lnTo>
                <a:lnTo>
                  <a:pt x="1438732" y="2090737"/>
                </a:lnTo>
                <a:lnTo>
                  <a:pt x="1481543" y="2111984"/>
                </a:lnTo>
                <a:lnTo>
                  <a:pt x="1521980" y="2137041"/>
                </a:lnTo>
                <a:lnTo>
                  <a:pt x="1559369" y="2166721"/>
                </a:lnTo>
                <a:lnTo>
                  <a:pt x="1593037" y="2201900"/>
                </a:lnTo>
                <a:lnTo>
                  <a:pt x="1623187" y="2240788"/>
                </a:lnTo>
                <a:lnTo>
                  <a:pt x="1650949" y="2281771"/>
                </a:lnTo>
                <a:lnTo>
                  <a:pt x="1676069" y="2324633"/>
                </a:lnTo>
                <a:lnTo>
                  <a:pt x="1698256" y="2369134"/>
                </a:lnTo>
                <a:lnTo>
                  <a:pt x="1717255" y="2415044"/>
                </a:lnTo>
                <a:lnTo>
                  <a:pt x="1732762" y="2462149"/>
                </a:lnTo>
                <a:lnTo>
                  <a:pt x="1744522" y="2510205"/>
                </a:lnTo>
                <a:lnTo>
                  <a:pt x="1752257" y="2558973"/>
                </a:lnTo>
                <a:lnTo>
                  <a:pt x="1755698" y="2608249"/>
                </a:lnTo>
                <a:lnTo>
                  <a:pt x="1755889" y="2617292"/>
                </a:lnTo>
                <a:lnTo>
                  <a:pt x="1769135" y="2617190"/>
                </a:lnTo>
                <a:lnTo>
                  <a:pt x="1769630" y="2608300"/>
                </a:lnTo>
                <a:lnTo>
                  <a:pt x="1769694" y="2561247"/>
                </a:lnTo>
                <a:close/>
              </a:path>
              <a:path w="2160905" h="2621915">
                <a:moveTo>
                  <a:pt x="1963153" y="2403424"/>
                </a:moveTo>
                <a:lnTo>
                  <a:pt x="1958721" y="2353348"/>
                </a:lnTo>
                <a:lnTo>
                  <a:pt x="1948713" y="2302941"/>
                </a:lnTo>
                <a:lnTo>
                  <a:pt x="1933575" y="2253119"/>
                </a:lnTo>
                <a:lnTo>
                  <a:pt x="1913724" y="2204847"/>
                </a:lnTo>
                <a:lnTo>
                  <a:pt x="1889620" y="2159025"/>
                </a:lnTo>
                <a:lnTo>
                  <a:pt x="1861705" y="2116594"/>
                </a:lnTo>
                <a:lnTo>
                  <a:pt x="1830400" y="2078494"/>
                </a:lnTo>
                <a:lnTo>
                  <a:pt x="1796173" y="2045652"/>
                </a:lnTo>
                <a:lnTo>
                  <a:pt x="1758442" y="2016721"/>
                </a:lnTo>
                <a:lnTo>
                  <a:pt x="1719287" y="1991385"/>
                </a:lnTo>
                <a:lnTo>
                  <a:pt x="1679092" y="1968728"/>
                </a:lnTo>
                <a:lnTo>
                  <a:pt x="1638312" y="1947862"/>
                </a:lnTo>
                <a:lnTo>
                  <a:pt x="1556664" y="1907819"/>
                </a:lnTo>
                <a:lnTo>
                  <a:pt x="1516634" y="1886851"/>
                </a:lnTo>
                <a:lnTo>
                  <a:pt x="1477708" y="1864017"/>
                </a:lnTo>
                <a:lnTo>
                  <a:pt x="1440307" y="1838426"/>
                </a:lnTo>
                <a:lnTo>
                  <a:pt x="1404848" y="1809178"/>
                </a:lnTo>
                <a:lnTo>
                  <a:pt x="1371765" y="1775358"/>
                </a:lnTo>
                <a:lnTo>
                  <a:pt x="1341462" y="1736051"/>
                </a:lnTo>
                <a:lnTo>
                  <a:pt x="1314577" y="1695030"/>
                </a:lnTo>
                <a:lnTo>
                  <a:pt x="1288948" y="1653654"/>
                </a:lnTo>
                <a:lnTo>
                  <a:pt x="1264145" y="1612138"/>
                </a:lnTo>
                <a:lnTo>
                  <a:pt x="1215288" y="1529537"/>
                </a:lnTo>
                <a:lnTo>
                  <a:pt x="1190358" y="1488859"/>
                </a:lnTo>
                <a:lnTo>
                  <a:pt x="1164501" y="1448904"/>
                </a:lnTo>
                <a:lnTo>
                  <a:pt x="1137285" y="1409852"/>
                </a:lnTo>
                <a:lnTo>
                  <a:pt x="1108265" y="1371917"/>
                </a:lnTo>
                <a:lnTo>
                  <a:pt x="1077023" y="1335341"/>
                </a:lnTo>
                <a:lnTo>
                  <a:pt x="1043114" y="1300302"/>
                </a:lnTo>
                <a:lnTo>
                  <a:pt x="1006094" y="1267015"/>
                </a:lnTo>
                <a:lnTo>
                  <a:pt x="969518" y="1239545"/>
                </a:lnTo>
                <a:lnTo>
                  <a:pt x="930313" y="1215694"/>
                </a:lnTo>
                <a:lnTo>
                  <a:pt x="889038" y="1195412"/>
                </a:lnTo>
                <a:lnTo>
                  <a:pt x="846264" y="1178623"/>
                </a:lnTo>
                <a:lnTo>
                  <a:pt x="802525" y="1165288"/>
                </a:lnTo>
                <a:lnTo>
                  <a:pt x="754367" y="1155153"/>
                </a:lnTo>
                <a:lnTo>
                  <a:pt x="706069" y="1147902"/>
                </a:lnTo>
                <a:lnTo>
                  <a:pt x="658469" y="1140091"/>
                </a:lnTo>
                <a:lnTo>
                  <a:pt x="612381" y="1128280"/>
                </a:lnTo>
                <a:lnTo>
                  <a:pt x="568655" y="1109027"/>
                </a:lnTo>
                <a:lnTo>
                  <a:pt x="528116" y="1078903"/>
                </a:lnTo>
                <a:lnTo>
                  <a:pt x="520407" y="1075855"/>
                </a:lnTo>
                <a:lnTo>
                  <a:pt x="512914" y="1078420"/>
                </a:lnTo>
                <a:lnTo>
                  <a:pt x="508533" y="1084668"/>
                </a:lnTo>
                <a:lnTo>
                  <a:pt x="510171" y="1092682"/>
                </a:lnTo>
                <a:lnTo>
                  <a:pt x="538581" y="1126807"/>
                </a:lnTo>
                <a:lnTo>
                  <a:pt x="571296" y="1151280"/>
                </a:lnTo>
                <a:lnTo>
                  <a:pt x="609244" y="1167561"/>
                </a:lnTo>
                <a:lnTo>
                  <a:pt x="653415" y="1177163"/>
                </a:lnTo>
                <a:lnTo>
                  <a:pt x="708126" y="1185087"/>
                </a:lnTo>
                <a:lnTo>
                  <a:pt x="762368" y="1194396"/>
                </a:lnTo>
                <a:lnTo>
                  <a:pt x="815619" y="1207033"/>
                </a:lnTo>
                <a:lnTo>
                  <a:pt x="867359" y="1224915"/>
                </a:lnTo>
                <a:lnTo>
                  <a:pt x="917067" y="1249959"/>
                </a:lnTo>
                <a:lnTo>
                  <a:pt x="961809" y="1279918"/>
                </a:lnTo>
                <a:lnTo>
                  <a:pt x="1002195" y="1312760"/>
                </a:lnTo>
                <a:lnTo>
                  <a:pt x="1038809" y="1348155"/>
                </a:lnTo>
                <a:lnTo>
                  <a:pt x="1072235" y="1385760"/>
                </a:lnTo>
                <a:lnTo>
                  <a:pt x="1103045" y="1425244"/>
                </a:lnTo>
                <a:lnTo>
                  <a:pt x="1131824" y="1466291"/>
                </a:lnTo>
                <a:lnTo>
                  <a:pt x="1159154" y="1508544"/>
                </a:lnTo>
                <a:lnTo>
                  <a:pt x="1185621" y="1551698"/>
                </a:lnTo>
                <a:lnTo>
                  <a:pt x="1238250" y="1639366"/>
                </a:lnTo>
                <a:lnTo>
                  <a:pt x="1265567" y="1683207"/>
                </a:lnTo>
                <a:lnTo>
                  <a:pt x="1294333" y="1726615"/>
                </a:lnTo>
                <a:lnTo>
                  <a:pt x="1326019" y="1771319"/>
                </a:lnTo>
                <a:lnTo>
                  <a:pt x="1360449" y="1814817"/>
                </a:lnTo>
                <a:lnTo>
                  <a:pt x="1398739" y="1854619"/>
                </a:lnTo>
                <a:lnTo>
                  <a:pt x="1442034" y="1888185"/>
                </a:lnTo>
                <a:lnTo>
                  <a:pt x="1484630" y="1912823"/>
                </a:lnTo>
                <a:lnTo>
                  <a:pt x="1528457" y="1934159"/>
                </a:lnTo>
                <a:lnTo>
                  <a:pt x="1573009" y="1953729"/>
                </a:lnTo>
                <a:lnTo>
                  <a:pt x="1617789" y="1973084"/>
                </a:lnTo>
                <a:lnTo>
                  <a:pt x="1662315" y="1993785"/>
                </a:lnTo>
                <a:lnTo>
                  <a:pt x="1703755" y="2016912"/>
                </a:lnTo>
                <a:lnTo>
                  <a:pt x="1742452" y="2043747"/>
                </a:lnTo>
                <a:lnTo>
                  <a:pt x="1778215" y="2073960"/>
                </a:lnTo>
                <a:lnTo>
                  <a:pt x="1810905" y="2107273"/>
                </a:lnTo>
                <a:lnTo>
                  <a:pt x="1840318" y="2143379"/>
                </a:lnTo>
                <a:lnTo>
                  <a:pt x="1866315" y="2181987"/>
                </a:lnTo>
                <a:lnTo>
                  <a:pt x="1888705" y="2222779"/>
                </a:lnTo>
                <a:lnTo>
                  <a:pt x="1907324" y="2265451"/>
                </a:lnTo>
                <a:lnTo>
                  <a:pt x="1922005" y="2309736"/>
                </a:lnTo>
                <a:lnTo>
                  <a:pt x="1932571" y="2355291"/>
                </a:lnTo>
                <a:lnTo>
                  <a:pt x="1938858" y="2401849"/>
                </a:lnTo>
                <a:lnTo>
                  <a:pt x="1940687" y="2449093"/>
                </a:lnTo>
                <a:lnTo>
                  <a:pt x="1937893" y="2496731"/>
                </a:lnTo>
                <a:lnTo>
                  <a:pt x="1939658" y="2502065"/>
                </a:lnTo>
                <a:lnTo>
                  <a:pt x="1944535" y="2504351"/>
                </a:lnTo>
                <a:lnTo>
                  <a:pt x="1950008" y="2503347"/>
                </a:lnTo>
                <a:lnTo>
                  <a:pt x="1953488" y="2498839"/>
                </a:lnTo>
                <a:lnTo>
                  <a:pt x="1961553" y="2452230"/>
                </a:lnTo>
                <a:lnTo>
                  <a:pt x="1963153" y="2403424"/>
                </a:lnTo>
                <a:close/>
              </a:path>
              <a:path w="2160905" h="2621915">
                <a:moveTo>
                  <a:pt x="2160638" y="2466175"/>
                </a:moveTo>
                <a:lnTo>
                  <a:pt x="2158708" y="2414320"/>
                </a:lnTo>
                <a:lnTo>
                  <a:pt x="2154313" y="2362111"/>
                </a:lnTo>
                <a:lnTo>
                  <a:pt x="2147874" y="2310727"/>
                </a:lnTo>
                <a:lnTo>
                  <a:pt x="2147760" y="2309787"/>
                </a:lnTo>
                <a:lnTo>
                  <a:pt x="2139391" y="2257564"/>
                </a:lnTo>
                <a:lnTo>
                  <a:pt x="2129536" y="2205698"/>
                </a:lnTo>
                <a:lnTo>
                  <a:pt x="2118512" y="2154415"/>
                </a:lnTo>
                <a:lnTo>
                  <a:pt x="2106650" y="2103958"/>
                </a:lnTo>
                <a:lnTo>
                  <a:pt x="2094280" y="2054555"/>
                </a:lnTo>
                <a:lnTo>
                  <a:pt x="2081720" y="2006447"/>
                </a:lnTo>
                <a:lnTo>
                  <a:pt x="2069134" y="1959902"/>
                </a:lnTo>
                <a:lnTo>
                  <a:pt x="2055710" y="1913001"/>
                </a:lnTo>
                <a:lnTo>
                  <a:pt x="2041232" y="1866036"/>
                </a:lnTo>
                <a:lnTo>
                  <a:pt x="2025472" y="1819287"/>
                </a:lnTo>
                <a:lnTo>
                  <a:pt x="2008225" y="1773072"/>
                </a:lnTo>
                <a:lnTo>
                  <a:pt x="1989264" y="1727657"/>
                </a:lnTo>
                <a:lnTo>
                  <a:pt x="1968373" y="1683346"/>
                </a:lnTo>
                <a:lnTo>
                  <a:pt x="1945347" y="1640433"/>
                </a:lnTo>
                <a:lnTo>
                  <a:pt x="1919960" y="1599209"/>
                </a:lnTo>
                <a:lnTo>
                  <a:pt x="1896135" y="1565732"/>
                </a:lnTo>
                <a:lnTo>
                  <a:pt x="1868335" y="1532623"/>
                </a:lnTo>
                <a:lnTo>
                  <a:pt x="1863559" y="1484299"/>
                </a:lnTo>
                <a:lnTo>
                  <a:pt x="1856613" y="1437271"/>
                </a:lnTo>
                <a:lnTo>
                  <a:pt x="1847138" y="1391666"/>
                </a:lnTo>
                <a:lnTo>
                  <a:pt x="1839036" y="1362862"/>
                </a:lnTo>
                <a:lnTo>
                  <a:pt x="1839036" y="1578483"/>
                </a:lnTo>
                <a:lnTo>
                  <a:pt x="1838947" y="1581365"/>
                </a:lnTo>
                <a:lnTo>
                  <a:pt x="1830654" y="1646288"/>
                </a:lnTo>
                <a:lnTo>
                  <a:pt x="1794497" y="1701507"/>
                </a:lnTo>
                <a:lnTo>
                  <a:pt x="1770214" y="1714322"/>
                </a:lnTo>
                <a:lnTo>
                  <a:pt x="1771142" y="1714322"/>
                </a:lnTo>
                <a:lnTo>
                  <a:pt x="1721358" y="1706676"/>
                </a:lnTo>
                <a:lnTo>
                  <a:pt x="1679232" y="1667129"/>
                </a:lnTo>
                <a:lnTo>
                  <a:pt x="1651800" y="1610944"/>
                </a:lnTo>
                <a:lnTo>
                  <a:pt x="1646110" y="1581365"/>
                </a:lnTo>
                <a:lnTo>
                  <a:pt x="1647126" y="1553337"/>
                </a:lnTo>
                <a:lnTo>
                  <a:pt x="1673288" y="1509509"/>
                </a:lnTo>
                <a:lnTo>
                  <a:pt x="1739138" y="1494155"/>
                </a:lnTo>
                <a:lnTo>
                  <a:pt x="1763395" y="1499527"/>
                </a:lnTo>
                <a:lnTo>
                  <a:pt x="1774850" y="1502067"/>
                </a:lnTo>
                <a:lnTo>
                  <a:pt x="1807616" y="1519313"/>
                </a:lnTo>
                <a:lnTo>
                  <a:pt x="1837486" y="1543964"/>
                </a:lnTo>
                <a:lnTo>
                  <a:pt x="1839036" y="1578483"/>
                </a:lnTo>
                <a:lnTo>
                  <a:pt x="1839036" y="1362862"/>
                </a:lnTo>
                <a:lnTo>
                  <a:pt x="1819071" y="1305179"/>
                </a:lnTo>
                <a:lnTo>
                  <a:pt x="1799755" y="1264526"/>
                </a:lnTo>
                <a:lnTo>
                  <a:pt x="1776425" y="1225778"/>
                </a:lnTo>
                <a:lnTo>
                  <a:pt x="1748701" y="1189024"/>
                </a:lnTo>
                <a:lnTo>
                  <a:pt x="1716214" y="1154404"/>
                </a:lnTo>
                <a:lnTo>
                  <a:pt x="1678597" y="1122019"/>
                </a:lnTo>
                <a:lnTo>
                  <a:pt x="1633004" y="1091044"/>
                </a:lnTo>
                <a:lnTo>
                  <a:pt x="1585747" y="1066241"/>
                </a:lnTo>
                <a:lnTo>
                  <a:pt x="1537017" y="1045933"/>
                </a:lnTo>
                <a:lnTo>
                  <a:pt x="1487004" y="1028458"/>
                </a:lnTo>
                <a:lnTo>
                  <a:pt x="1383944" y="995299"/>
                </a:lnTo>
                <a:lnTo>
                  <a:pt x="1333868" y="975791"/>
                </a:lnTo>
                <a:lnTo>
                  <a:pt x="1290040" y="952804"/>
                </a:lnTo>
                <a:lnTo>
                  <a:pt x="1251635" y="925512"/>
                </a:lnTo>
                <a:lnTo>
                  <a:pt x="1217828" y="893051"/>
                </a:lnTo>
                <a:lnTo>
                  <a:pt x="1187780" y="854583"/>
                </a:lnTo>
                <a:lnTo>
                  <a:pt x="1160678" y="809231"/>
                </a:lnTo>
                <a:lnTo>
                  <a:pt x="1142771" y="774433"/>
                </a:lnTo>
                <a:lnTo>
                  <a:pt x="1123454" y="734441"/>
                </a:lnTo>
                <a:lnTo>
                  <a:pt x="1103795" y="690283"/>
                </a:lnTo>
                <a:lnTo>
                  <a:pt x="1084834" y="642962"/>
                </a:lnTo>
                <a:lnTo>
                  <a:pt x="1067612" y="593521"/>
                </a:lnTo>
                <a:lnTo>
                  <a:pt x="1053211" y="542963"/>
                </a:lnTo>
                <a:lnTo>
                  <a:pt x="1042644" y="492315"/>
                </a:lnTo>
                <a:lnTo>
                  <a:pt x="1037005" y="442595"/>
                </a:lnTo>
                <a:lnTo>
                  <a:pt x="1037247" y="405320"/>
                </a:lnTo>
                <a:lnTo>
                  <a:pt x="1037310" y="394830"/>
                </a:lnTo>
                <a:lnTo>
                  <a:pt x="1044625" y="350037"/>
                </a:lnTo>
                <a:lnTo>
                  <a:pt x="1060018" y="309219"/>
                </a:lnTo>
                <a:lnTo>
                  <a:pt x="1084516" y="273431"/>
                </a:lnTo>
                <a:lnTo>
                  <a:pt x="1087335" y="266128"/>
                </a:lnTo>
                <a:lnTo>
                  <a:pt x="1084453" y="259969"/>
                </a:lnTo>
                <a:lnTo>
                  <a:pt x="1078128" y="257073"/>
                </a:lnTo>
                <a:lnTo>
                  <a:pt x="1070673" y="259588"/>
                </a:lnTo>
                <a:lnTo>
                  <a:pt x="1041908" y="289229"/>
                </a:lnTo>
                <a:lnTo>
                  <a:pt x="1021105" y="323913"/>
                </a:lnTo>
                <a:lnTo>
                  <a:pt x="1007592" y="362864"/>
                </a:lnTo>
                <a:lnTo>
                  <a:pt x="1000645" y="405320"/>
                </a:lnTo>
                <a:lnTo>
                  <a:pt x="999578" y="450494"/>
                </a:lnTo>
                <a:lnTo>
                  <a:pt x="1003706" y="497611"/>
                </a:lnTo>
                <a:lnTo>
                  <a:pt x="1012317" y="545884"/>
                </a:lnTo>
                <a:lnTo>
                  <a:pt x="1024712" y="594550"/>
                </a:lnTo>
                <a:lnTo>
                  <a:pt x="1040193" y="642835"/>
                </a:lnTo>
                <a:lnTo>
                  <a:pt x="1058075" y="689940"/>
                </a:lnTo>
                <a:lnTo>
                  <a:pt x="1077645" y="735114"/>
                </a:lnTo>
                <a:lnTo>
                  <a:pt x="1098219" y="777557"/>
                </a:lnTo>
                <a:lnTo>
                  <a:pt x="1119098" y="816508"/>
                </a:lnTo>
                <a:lnTo>
                  <a:pt x="1139583" y="851179"/>
                </a:lnTo>
                <a:lnTo>
                  <a:pt x="1192161" y="921613"/>
                </a:lnTo>
                <a:lnTo>
                  <a:pt x="1228610" y="954341"/>
                </a:lnTo>
                <a:lnTo>
                  <a:pt x="1268018" y="980490"/>
                </a:lnTo>
                <a:lnTo>
                  <a:pt x="1310017" y="1001585"/>
                </a:lnTo>
                <a:lnTo>
                  <a:pt x="1354277" y="1019149"/>
                </a:lnTo>
                <a:lnTo>
                  <a:pt x="1400479" y="1034694"/>
                </a:lnTo>
                <a:lnTo>
                  <a:pt x="1448269" y="1049743"/>
                </a:lnTo>
                <a:lnTo>
                  <a:pt x="1497317" y="1065796"/>
                </a:lnTo>
                <a:lnTo>
                  <a:pt x="1544701" y="1084249"/>
                </a:lnTo>
                <a:lnTo>
                  <a:pt x="1588693" y="1105776"/>
                </a:lnTo>
                <a:lnTo>
                  <a:pt x="1629232" y="1130325"/>
                </a:lnTo>
                <a:lnTo>
                  <a:pt x="1666290" y="1157871"/>
                </a:lnTo>
                <a:lnTo>
                  <a:pt x="1699806" y="1188364"/>
                </a:lnTo>
                <a:lnTo>
                  <a:pt x="1729727" y="1221778"/>
                </a:lnTo>
                <a:lnTo>
                  <a:pt x="1756016" y="1258062"/>
                </a:lnTo>
                <a:lnTo>
                  <a:pt x="1778609" y="1297178"/>
                </a:lnTo>
                <a:lnTo>
                  <a:pt x="1797443" y="1339088"/>
                </a:lnTo>
                <a:lnTo>
                  <a:pt x="1812505" y="1383753"/>
                </a:lnTo>
                <a:lnTo>
                  <a:pt x="1823707" y="1431137"/>
                </a:lnTo>
                <a:lnTo>
                  <a:pt x="1831035" y="1481201"/>
                </a:lnTo>
                <a:lnTo>
                  <a:pt x="1833029" y="1499527"/>
                </a:lnTo>
                <a:lnTo>
                  <a:pt x="1797164" y="1475740"/>
                </a:lnTo>
                <a:lnTo>
                  <a:pt x="1758289" y="1461249"/>
                </a:lnTo>
                <a:lnTo>
                  <a:pt x="1716760" y="1458899"/>
                </a:lnTo>
                <a:lnTo>
                  <a:pt x="1672971" y="1471612"/>
                </a:lnTo>
                <a:lnTo>
                  <a:pt x="1641513" y="1494155"/>
                </a:lnTo>
                <a:lnTo>
                  <a:pt x="1638388" y="1496390"/>
                </a:lnTo>
                <a:lnTo>
                  <a:pt x="1618602" y="1528686"/>
                </a:lnTo>
                <a:lnTo>
                  <a:pt x="1611795" y="1565732"/>
                </a:lnTo>
                <a:lnTo>
                  <a:pt x="1611744" y="1565960"/>
                </a:lnTo>
                <a:lnTo>
                  <a:pt x="1615948" y="1605686"/>
                </a:lnTo>
                <a:lnTo>
                  <a:pt x="1629333" y="1645348"/>
                </a:lnTo>
                <a:lnTo>
                  <a:pt x="1650022" y="1682394"/>
                </a:lnTo>
                <a:lnTo>
                  <a:pt x="1676171" y="1714322"/>
                </a:lnTo>
                <a:lnTo>
                  <a:pt x="1677555" y="1715452"/>
                </a:lnTo>
                <a:lnTo>
                  <a:pt x="1705876" y="1738591"/>
                </a:lnTo>
                <a:lnTo>
                  <a:pt x="1748726" y="1756219"/>
                </a:lnTo>
                <a:lnTo>
                  <a:pt x="1784261" y="1752879"/>
                </a:lnTo>
                <a:lnTo>
                  <a:pt x="1812925" y="1733054"/>
                </a:lnTo>
                <a:lnTo>
                  <a:pt x="1835175" y="1701215"/>
                </a:lnTo>
                <a:lnTo>
                  <a:pt x="1851456" y="1661858"/>
                </a:lnTo>
                <a:lnTo>
                  <a:pt x="1862226" y="1619453"/>
                </a:lnTo>
                <a:lnTo>
                  <a:pt x="1867852" y="1579092"/>
                </a:lnTo>
                <a:lnTo>
                  <a:pt x="1867941" y="1578483"/>
                </a:lnTo>
                <a:lnTo>
                  <a:pt x="1892884" y="1614398"/>
                </a:lnTo>
                <a:lnTo>
                  <a:pt x="1914728" y="1651736"/>
                </a:lnTo>
                <a:lnTo>
                  <a:pt x="1933498" y="1688274"/>
                </a:lnTo>
                <a:lnTo>
                  <a:pt x="1969554" y="1768208"/>
                </a:lnTo>
                <a:lnTo>
                  <a:pt x="1988477" y="1815287"/>
                </a:lnTo>
                <a:lnTo>
                  <a:pt x="2006028" y="1862924"/>
                </a:lnTo>
                <a:lnTo>
                  <a:pt x="2022233" y="1911057"/>
                </a:lnTo>
                <a:lnTo>
                  <a:pt x="2037118" y="1959610"/>
                </a:lnTo>
                <a:lnTo>
                  <a:pt x="2050694" y="2008505"/>
                </a:lnTo>
                <a:lnTo>
                  <a:pt x="2063000" y="2057679"/>
                </a:lnTo>
                <a:lnTo>
                  <a:pt x="2074240" y="2108428"/>
                </a:lnTo>
                <a:lnTo>
                  <a:pt x="2084082" y="2159063"/>
                </a:lnTo>
                <a:lnTo>
                  <a:pt x="2092706" y="2209635"/>
                </a:lnTo>
                <a:lnTo>
                  <a:pt x="2100300" y="2260181"/>
                </a:lnTo>
                <a:lnTo>
                  <a:pt x="2106955" y="2309787"/>
                </a:lnTo>
                <a:lnTo>
                  <a:pt x="2113242" y="2361323"/>
                </a:lnTo>
                <a:lnTo>
                  <a:pt x="2118957" y="2411996"/>
                </a:lnTo>
                <a:lnTo>
                  <a:pt x="2124456" y="2462796"/>
                </a:lnTo>
                <a:lnTo>
                  <a:pt x="2129904" y="2513749"/>
                </a:lnTo>
                <a:lnTo>
                  <a:pt x="2135505" y="2564892"/>
                </a:lnTo>
                <a:lnTo>
                  <a:pt x="2141461" y="2616263"/>
                </a:lnTo>
                <a:lnTo>
                  <a:pt x="2141905" y="2619832"/>
                </a:lnTo>
                <a:lnTo>
                  <a:pt x="2147532" y="2621407"/>
                </a:lnTo>
                <a:lnTo>
                  <a:pt x="2148306" y="2617190"/>
                </a:lnTo>
                <a:lnTo>
                  <a:pt x="2155761" y="2567838"/>
                </a:lnTo>
                <a:lnTo>
                  <a:pt x="2159762" y="2517419"/>
                </a:lnTo>
                <a:lnTo>
                  <a:pt x="2160638" y="246617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54911" y="4352264"/>
            <a:ext cx="452755" cy="139065"/>
          </a:xfrm>
          <a:custGeom>
            <a:avLst/>
            <a:gdLst/>
            <a:ahLst/>
            <a:cxnLst/>
            <a:rect l="l" t="t" r="r" b="b"/>
            <a:pathLst>
              <a:path w="452755" h="139064">
                <a:moveTo>
                  <a:pt x="167825" y="138623"/>
                </a:moveTo>
                <a:lnTo>
                  <a:pt x="187549" y="137916"/>
                </a:lnTo>
                <a:lnTo>
                  <a:pt x="207186" y="136380"/>
                </a:lnTo>
                <a:lnTo>
                  <a:pt x="260106" y="134979"/>
                </a:lnTo>
                <a:lnTo>
                  <a:pt x="312833" y="129902"/>
                </a:lnTo>
                <a:lnTo>
                  <a:pt x="364827" y="120939"/>
                </a:lnTo>
                <a:lnTo>
                  <a:pt x="415546" y="107878"/>
                </a:lnTo>
                <a:lnTo>
                  <a:pt x="447287" y="82683"/>
                </a:lnTo>
                <a:lnTo>
                  <a:pt x="452286" y="63900"/>
                </a:lnTo>
                <a:lnTo>
                  <a:pt x="442141" y="45351"/>
                </a:lnTo>
                <a:lnTo>
                  <a:pt x="401076" y="21873"/>
                </a:lnTo>
                <a:lnTo>
                  <a:pt x="354730" y="10934"/>
                </a:lnTo>
                <a:lnTo>
                  <a:pt x="302065" y="4683"/>
                </a:lnTo>
                <a:lnTo>
                  <a:pt x="249181" y="815"/>
                </a:lnTo>
                <a:lnTo>
                  <a:pt x="219885" y="0"/>
                </a:lnTo>
                <a:lnTo>
                  <a:pt x="190662" y="711"/>
                </a:lnTo>
                <a:lnTo>
                  <a:pt x="132437" y="6290"/>
                </a:lnTo>
                <a:lnTo>
                  <a:pt x="79216" y="17369"/>
                </a:lnTo>
                <a:lnTo>
                  <a:pt x="29919" y="39925"/>
                </a:lnTo>
                <a:lnTo>
                  <a:pt x="0" y="71653"/>
                </a:lnTo>
                <a:lnTo>
                  <a:pt x="846" y="91491"/>
                </a:lnTo>
                <a:lnTo>
                  <a:pt x="36876" y="115823"/>
                </a:lnTo>
                <a:lnTo>
                  <a:pt x="73124" y="128284"/>
                </a:lnTo>
                <a:lnTo>
                  <a:pt x="127841" y="137455"/>
                </a:lnTo>
                <a:lnTo>
                  <a:pt x="147946" y="138477"/>
                </a:lnTo>
                <a:lnTo>
                  <a:pt x="167825" y="13862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3461131" y="-141"/>
            <a:ext cx="4832350" cy="5568950"/>
            <a:chOff x="13461131" y="-141"/>
            <a:chExt cx="4832350" cy="556895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61131" y="-141"/>
              <a:ext cx="4831732" cy="556854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3848525" y="11"/>
              <a:ext cx="4440555" cy="4617720"/>
            </a:xfrm>
            <a:custGeom>
              <a:avLst/>
              <a:gdLst/>
              <a:ahLst/>
              <a:cxnLst/>
              <a:rect l="l" t="t" r="r" b="b"/>
              <a:pathLst>
                <a:path w="4440555" h="4617720">
                  <a:moveTo>
                    <a:pt x="15938" y="65938"/>
                  </a:moveTo>
                  <a:lnTo>
                    <a:pt x="15036" y="0"/>
                  </a:lnTo>
                  <a:lnTo>
                    <a:pt x="0" y="0"/>
                  </a:lnTo>
                  <a:lnTo>
                    <a:pt x="927" y="66014"/>
                  </a:lnTo>
                  <a:lnTo>
                    <a:pt x="5867" y="66001"/>
                  </a:lnTo>
                  <a:lnTo>
                    <a:pt x="3378" y="66040"/>
                  </a:lnTo>
                  <a:lnTo>
                    <a:pt x="927" y="66014"/>
                  </a:lnTo>
                  <a:lnTo>
                    <a:pt x="5816" y="66128"/>
                  </a:lnTo>
                  <a:lnTo>
                    <a:pt x="8407" y="66014"/>
                  </a:lnTo>
                  <a:lnTo>
                    <a:pt x="5905" y="66001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15938" y="65938"/>
                  </a:moveTo>
                  <a:lnTo>
                    <a:pt x="12179" y="66014"/>
                  </a:lnTo>
                  <a:lnTo>
                    <a:pt x="13500" y="66052"/>
                  </a:lnTo>
                  <a:lnTo>
                    <a:pt x="14681" y="66027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4439958" y="4615129"/>
                  </a:moveTo>
                  <a:lnTo>
                    <a:pt x="4439666" y="4600118"/>
                  </a:lnTo>
                  <a:lnTo>
                    <a:pt x="4321581" y="4602353"/>
                  </a:lnTo>
                  <a:lnTo>
                    <a:pt x="4316501" y="4602454"/>
                  </a:lnTo>
                  <a:lnTo>
                    <a:pt x="4312691" y="4602531"/>
                  </a:lnTo>
                  <a:lnTo>
                    <a:pt x="4312742" y="4605109"/>
                  </a:lnTo>
                  <a:lnTo>
                    <a:pt x="4316539" y="4605045"/>
                  </a:lnTo>
                  <a:lnTo>
                    <a:pt x="4316704" y="4613211"/>
                  </a:lnTo>
                  <a:lnTo>
                    <a:pt x="4321772" y="4613135"/>
                  </a:lnTo>
                  <a:lnTo>
                    <a:pt x="4321861" y="4617364"/>
                  </a:lnTo>
                  <a:lnTo>
                    <a:pt x="4439958" y="4615129"/>
                  </a:lnTo>
                  <a:close/>
                </a:path>
                <a:path w="4440555" h="4617720">
                  <a:moveTo>
                    <a:pt x="4440085" y="1674215"/>
                  </a:moveTo>
                  <a:lnTo>
                    <a:pt x="4439793" y="1659204"/>
                  </a:lnTo>
                  <a:lnTo>
                    <a:pt x="4439463" y="1659216"/>
                  </a:lnTo>
                  <a:lnTo>
                    <a:pt x="4439463" y="1306639"/>
                  </a:lnTo>
                  <a:lnTo>
                    <a:pt x="4439463" y="1291628"/>
                  </a:lnTo>
                  <a:lnTo>
                    <a:pt x="4439463" y="939050"/>
                  </a:lnTo>
                  <a:lnTo>
                    <a:pt x="4439463" y="925766"/>
                  </a:lnTo>
                  <a:lnTo>
                    <a:pt x="4439463" y="924039"/>
                  </a:lnTo>
                  <a:lnTo>
                    <a:pt x="4434814" y="597509"/>
                  </a:lnTo>
                  <a:lnTo>
                    <a:pt x="4434814" y="1659305"/>
                  </a:lnTo>
                  <a:lnTo>
                    <a:pt x="4082351" y="1665998"/>
                  </a:lnTo>
                  <a:lnTo>
                    <a:pt x="4077805" y="1345730"/>
                  </a:lnTo>
                  <a:lnTo>
                    <a:pt x="4077805" y="2401265"/>
                  </a:lnTo>
                  <a:lnTo>
                    <a:pt x="3725202" y="2407958"/>
                  </a:lnTo>
                  <a:lnTo>
                    <a:pt x="3720655" y="2083562"/>
                  </a:lnTo>
                  <a:lnTo>
                    <a:pt x="3720655" y="3143351"/>
                  </a:lnTo>
                  <a:lnTo>
                    <a:pt x="3368192" y="3150031"/>
                  </a:lnTo>
                  <a:lnTo>
                    <a:pt x="3363176" y="2797479"/>
                  </a:lnTo>
                  <a:lnTo>
                    <a:pt x="3715639" y="2790799"/>
                  </a:lnTo>
                  <a:lnTo>
                    <a:pt x="3720655" y="3143351"/>
                  </a:lnTo>
                  <a:lnTo>
                    <a:pt x="3720655" y="2083562"/>
                  </a:lnTo>
                  <a:lnTo>
                    <a:pt x="3720261" y="2055469"/>
                  </a:lnTo>
                  <a:lnTo>
                    <a:pt x="4072788" y="2048789"/>
                  </a:lnTo>
                  <a:lnTo>
                    <a:pt x="4077805" y="2401265"/>
                  </a:lnTo>
                  <a:lnTo>
                    <a:pt x="4077805" y="1345730"/>
                  </a:lnTo>
                  <a:lnTo>
                    <a:pt x="4077347" y="1313522"/>
                  </a:lnTo>
                  <a:lnTo>
                    <a:pt x="4429811" y="1306830"/>
                  </a:lnTo>
                  <a:lnTo>
                    <a:pt x="4434814" y="1659305"/>
                  </a:lnTo>
                  <a:lnTo>
                    <a:pt x="4434814" y="597509"/>
                  </a:lnTo>
                  <a:lnTo>
                    <a:pt x="4434446" y="571487"/>
                  </a:lnTo>
                  <a:lnTo>
                    <a:pt x="4439488" y="571385"/>
                  </a:lnTo>
                  <a:lnTo>
                    <a:pt x="4439209" y="556387"/>
                  </a:lnTo>
                  <a:lnTo>
                    <a:pt x="4434230" y="556488"/>
                  </a:lnTo>
                  <a:lnTo>
                    <a:pt x="4429595" y="229133"/>
                  </a:lnTo>
                  <a:lnTo>
                    <a:pt x="4429595" y="1291818"/>
                  </a:lnTo>
                  <a:lnTo>
                    <a:pt x="4077131" y="1298511"/>
                  </a:lnTo>
                  <a:lnTo>
                    <a:pt x="4072572" y="977353"/>
                  </a:lnTo>
                  <a:lnTo>
                    <a:pt x="4072572" y="2033778"/>
                  </a:lnTo>
                  <a:lnTo>
                    <a:pt x="3720046" y="2040458"/>
                  </a:lnTo>
                  <a:lnTo>
                    <a:pt x="3715423" y="1714830"/>
                  </a:lnTo>
                  <a:lnTo>
                    <a:pt x="3715423" y="2775788"/>
                  </a:lnTo>
                  <a:lnTo>
                    <a:pt x="3362972" y="2782468"/>
                  </a:lnTo>
                  <a:lnTo>
                    <a:pt x="3358438" y="2463088"/>
                  </a:lnTo>
                  <a:lnTo>
                    <a:pt x="3358438" y="3517798"/>
                  </a:lnTo>
                  <a:lnTo>
                    <a:pt x="3005899" y="3524478"/>
                  </a:lnTo>
                  <a:lnTo>
                    <a:pt x="3000883" y="3172002"/>
                  </a:lnTo>
                  <a:lnTo>
                    <a:pt x="3353397" y="3165322"/>
                  </a:lnTo>
                  <a:lnTo>
                    <a:pt x="3358438" y="3517798"/>
                  </a:lnTo>
                  <a:lnTo>
                    <a:pt x="3358438" y="2463088"/>
                  </a:lnTo>
                  <a:lnTo>
                    <a:pt x="3357969" y="2429980"/>
                  </a:lnTo>
                  <a:lnTo>
                    <a:pt x="3710470" y="2423236"/>
                  </a:lnTo>
                  <a:lnTo>
                    <a:pt x="3715423" y="2775788"/>
                  </a:lnTo>
                  <a:lnTo>
                    <a:pt x="3715423" y="1714830"/>
                  </a:lnTo>
                  <a:lnTo>
                    <a:pt x="3715042" y="1687982"/>
                  </a:lnTo>
                  <a:lnTo>
                    <a:pt x="4067556" y="1681289"/>
                  </a:lnTo>
                  <a:lnTo>
                    <a:pt x="4072572" y="2033778"/>
                  </a:lnTo>
                  <a:lnTo>
                    <a:pt x="4072572" y="977353"/>
                  </a:lnTo>
                  <a:lnTo>
                    <a:pt x="4072128" y="946035"/>
                  </a:lnTo>
                  <a:lnTo>
                    <a:pt x="4424591" y="939342"/>
                  </a:lnTo>
                  <a:lnTo>
                    <a:pt x="4429595" y="1291818"/>
                  </a:lnTo>
                  <a:lnTo>
                    <a:pt x="4429595" y="229133"/>
                  </a:lnTo>
                  <a:lnTo>
                    <a:pt x="4429239" y="204012"/>
                  </a:lnTo>
                  <a:lnTo>
                    <a:pt x="4439463" y="203809"/>
                  </a:lnTo>
                  <a:lnTo>
                    <a:pt x="4439463" y="188798"/>
                  </a:lnTo>
                  <a:lnTo>
                    <a:pt x="4429023" y="189001"/>
                  </a:lnTo>
                  <a:lnTo>
                    <a:pt x="4426356" y="0"/>
                  </a:lnTo>
                  <a:lnTo>
                    <a:pt x="4424375" y="0"/>
                  </a:lnTo>
                  <a:lnTo>
                    <a:pt x="4424375" y="924331"/>
                  </a:lnTo>
                  <a:lnTo>
                    <a:pt x="4071912" y="931024"/>
                  </a:lnTo>
                  <a:lnTo>
                    <a:pt x="4067352" y="610603"/>
                  </a:lnTo>
                  <a:lnTo>
                    <a:pt x="4067352" y="1666278"/>
                  </a:lnTo>
                  <a:lnTo>
                    <a:pt x="3714826" y="1672971"/>
                  </a:lnTo>
                  <a:lnTo>
                    <a:pt x="3710190" y="1347266"/>
                  </a:lnTo>
                  <a:lnTo>
                    <a:pt x="3710190" y="2408237"/>
                  </a:lnTo>
                  <a:lnTo>
                    <a:pt x="3357753" y="2414917"/>
                  </a:lnTo>
                  <a:lnTo>
                    <a:pt x="3353193" y="2089670"/>
                  </a:lnTo>
                  <a:lnTo>
                    <a:pt x="3353193" y="3150298"/>
                  </a:lnTo>
                  <a:lnTo>
                    <a:pt x="3000667" y="3156991"/>
                  </a:lnTo>
                  <a:lnTo>
                    <a:pt x="2995650" y="2804439"/>
                  </a:lnTo>
                  <a:lnTo>
                    <a:pt x="3348177" y="2797759"/>
                  </a:lnTo>
                  <a:lnTo>
                    <a:pt x="3353193" y="3150298"/>
                  </a:lnTo>
                  <a:lnTo>
                    <a:pt x="3353193" y="2089670"/>
                  </a:lnTo>
                  <a:lnTo>
                    <a:pt x="3352812" y="2062480"/>
                  </a:lnTo>
                  <a:lnTo>
                    <a:pt x="3705250" y="2055749"/>
                  </a:lnTo>
                  <a:lnTo>
                    <a:pt x="3710190" y="2408237"/>
                  </a:lnTo>
                  <a:lnTo>
                    <a:pt x="3710190" y="1347266"/>
                  </a:lnTo>
                  <a:lnTo>
                    <a:pt x="3709809" y="1320495"/>
                  </a:lnTo>
                  <a:lnTo>
                    <a:pt x="4062336" y="1313802"/>
                  </a:lnTo>
                  <a:lnTo>
                    <a:pt x="4067352" y="1666278"/>
                  </a:lnTo>
                  <a:lnTo>
                    <a:pt x="4067352" y="610603"/>
                  </a:lnTo>
                  <a:lnTo>
                    <a:pt x="4066895" y="578459"/>
                  </a:lnTo>
                  <a:lnTo>
                    <a:pt x="4419371" y="571779"/>
                  </a:lnTo>
                  <a:lnTo>
                    <a:pt x="4424375" y="924331"/>
                  </a:lnTo>
                  <a:lnTo>
                    <a:pt x="4424375" y="0"/>
                  </a:lnTo>
                  <a:lnTo>
                    <a:pt x="4421911" y="0"/>
                  </a:lnTo>
                  <a:lnTo>
                    <a:pt x="4419168" y="0"/>
                  </a:lnTo>
                  <a:lnTo>
                    <a:pt x="4419168" y="556768"/>
                  </a:lnTo>
                  <a:lnTo>
                    <a:pt x="4066679" y="563460"/>
                  </a:lnTo>
                  <a:lnTo>
                    <a:pt x="4062133" y="241566"/>
                  </a:lnTo>
                  <a:lnTo>
                    <a:pt x="4062133" y="1298803"/>
                  </a:lnTo>
                  <a:lnTo>
                    <a:pt x="3709593" y="1305483"/>
                  </a:lnTo>
                  <a:lnTo>
                    <a:pt x="3705047" y="985215"/>
                  </a:lnTo>
                  <a:lnTo>
                    <a:pt x="3705047" y="2040750"/>
                  </a:lnTo>
                  <a:lnTo>
                    <a:pt x="3352596" y="2047430"/>
                  </a:lnTo>
                  <a:lnTo>
                    <a:pt x="3347961" y="1721713"/>
                  </a:lnTo>
                  <a:lnTo>
                    <a:pt x="3347961" y="2782760"/>
                  </a:lnTo>
                  <a:lnTo>
                    <a:pt x="2995447" y="2789440"/>
                  </a:lnTo>
                  <a:lnTo>
                    <a:pt x="2990431" y="2436888"/>
                  </a:lnTo>
                  <a:lnTo>
                    <a:pt x="3342944" y="2430208"/>
                  </a:lnTo>
                  <a:lnTo>
                    <a:pt x="3347961" y="2782760"/>
                  </a:lnTo>
                  <a:lnTo>
                    <a:pt x="3347961" y="1721713"/>
                  </a:lnTo>
                  <a:lnTo>
                    <a:pt x="3347580" y="1694942"/>
                  </a:lnTo>
                  <a:lnTo>
                    <a:pt x="3700030" y="1688261"/>
                  </a:lnTo>
                  <a:lnTo>
                    <a:pt x="3705047" y="2040750"/>
                  </a:lnTo>
                  <a:lnTo>
                    <a:pt x="3705047" y="985215"/>
                  </a:lnTo>
                  <a:lnTo>
                    <a:pt x="3704590" y="953008"/>
                  </a:lnTo>
                  <a:lnTo>
                    <a:pt x="4057116" y="946315"/>
                  </a:lnTo>
                  <a:lnTo>
                    <a:pt x="4062133" y="1298803"/>
                  </a:lnTo>
                  <a:lnTo>
                    <a:pt x="4062133" y="241566"/>
                  </a:lnTo>
                  <a:lnTo>
                    <a:pt x="4061701" y="210985"/>
                  </a:lnTo>
                  <a:lnTo>
                    <a:pt x="4414164" y="204292"/>
                  </a:lnTo>
                  <a:lnTo>
                    <a:pt x="4419168" y="556768"/>
                  </a:lnTo>
                  <a:lnTo>
                    <a:pt x="4419168" y="0"/>
                  </a:lnTo>
                  <a:lnTo>
                    <a:pt x="4411269" y="0"/>
                  </a:lnTo>
                  <a:lnTo>
                    <a:pt x="4413948" y="189293"/>
                  </a:lnTo>
                  <a:lnTo>
                    <a:pt x="4061498" y="195973"/>
                  </a:lnTo>
                  <a:lnTo>
                    <a:pt x="4058729" y="0"/>
                  </a:lnTo>
                  <a:lnTo>
                    <a:pt x="4056913" y="0"/>
                  </a:lnTo>
                  <a:lnTo>
                    <a:pt x="4056913" y="931303"/>
                  </a:lnTo>
                  <a:lnTo>
                    <a:pt x="3704374" y="937996"/>
                  </a:lnTo>
                  <a:lnTo>
                    <a:pt x="3699827" y="617651"/>
                  </a:lnTo>
                  <a:lnTo>
                    <a:pt x="3699827" y="1673250"/>
                  </a:lnTo>
                  <a:lnTo>
                    <a:pt x="3347377" y="1679930"/>
                  </a:lnTo>
                  <a:lnTo>
                    <a:pt x="3342729" y="1352562"/>
                  </a:lnTo>
                  <a:lnTo>
                    <a:pt x="3342729" y="2415197"/>
                  </a:lnTo>
                  <a:lnTo>
                    <a:pt x="2990215" y="2421877"/>
                  </a:lnTo>
                  <a:lnTo>
                    <a:pt x="2985693" y="2103399"/>
                  </a:lnTo>
                  <a:lnTo>
                    <a:pt x="2985693" y="3157270"/>
                  </a:lnTo>
                  <a:lnTo>
                    <a:pt x="2633078" y="3163951"/>
                  </a:lnTo>
                  <a:lnTo>
                    <a:pt x="2628125" y="2811399"/>
                  </a:lnTo>
                  <a:lnTo>
                    <a:pt x="2980664" y="2804718"/>
                  </a:lnTo>
                  <a:lnTo>
                    <a:pt x="2985693" y="3157270"/>
                  </a:lnTo>
                  <a:lnTo>
                    <a:pt x="2985693" y="2103399"/>
                  </a:lnTo>
                  <a:lnTo>
                    <a:pt x="2985211" y="2069401"/>
                  </a:lnTo>
                  <a:lnTo>
                    <a:pt x="3337801" y="2062721"/>
                  </a:lnTo>
                  <a:lnTo>
                    <a:pt x="3342729" y="2415197"/>
                  </a:lnTo>
                  <a:lnTo>
                    <a:pt x="3342729" y="1352562"/>
                  </a:lnTo>
                  <a:lnTo>
                    <a:pt x="3342373" y="1327505"/>
                  </a:lnTo>
                  <a:lnTo>
                    <a:pt x="3694811" y="1320774"/>
                  </a:lnTo>
                  <a:lnTo>
                    <a:pt x="3699827" y="1673250"/>
                  </a:lnTo>
                  <a:lnTo>
                    <a:pt x="3699827" y="617651"/>
                  </a:lnTo>
                  <a:lnTo>
                    <a:pt x="3699370" y="585431"/>
                  </a:lnTo>
                  <a:lnTo>
                    <a:pt x="4051897" y="578751"/>
                  </a:lnTo>
                  <a:lnTo>
                    <a:pt x="4056913" y="931303"/>
                  </a:lnTo>
                  <a:lnTo>
                    <a:pt x="4056913" y="0"/>
                  </a:lnTo>
                  <a:lnTo>
                    <a:pt x="4051681" y="0"/>
                  </a:lnTo>
                  <a:lnTo>
                    <a:pt x="4051681" y="563753"/>
                  </a:lnTo>
                  <a:lnTo>
                    <a:pt x="3699154" y="570433"/>
                  </a:lnTo>
                  <a:lnTo>
                    <a:pt x="3694607" y="248539"/>
                  </a:lnTo>
                  <a:lnTo>
                    <a:pt x="3694607" y="1305775"/>
                  </a:lnTo>
                  <a:lnTo>
                    <a:pt x="3342157" y="1312456"/>
                  </a:lnTo>
                  <a:lnTo>
                    <a:pt x="3337509" y="985862"/>
                  </a:lnTo>
                  <a:lnTo>
                    <a:pt x="3337509" y="2047722"/>
                  </a:lnTo>
                  <a:lnTo>
                    <a:pt x="2984995" y="2054402"/>
                  </a:lnTo>
                  <a:lnTo>
                    <a:pt x="2980448" y="1731670"/>
                  </a:lnTo>
                  <a:lnTo>
                    <a:pt x="2980448" y="2789720"/>
                  </a:lnTo>
                  <a:lnTo>
                    <a:pt x="2627922" y="2796400"/>
                  </a:lnTo>
                  <a:lnTo>
                    <a:pt x="2622905" y="2443848"/>
                  </a:lnTo>
                  <a:lnTo>
                    <a:pt x="2975419" y="2437168"/>
                  </a:lnTo>
                  <a:lnTo>
                    <a:pt x="2980448" y="2789720"/>
                  </a:lnTo>
                  <a:lnTo>
                    <a:pt x="2980448" y="1731670"/>
                  </a:lnTo>
                  <a:lnTo>
                    <a:pt x="2980029" y="1701914"/>
                  </a:lnTo>
                  <a:lnTo>
                    <a:pt x="3332543" y="1695234"/>
                  </a:lnTo>
                  <a:lnTo>
                    <a:pt x="3337509" y="2047722"/>
                  </a:lnTo>
                  <a:lnTo>
                    <a:pt x="3337509" y="985862"/>
                  </a:lnTo>
                  <a:lnTo>
                    <a:pt x="3337141" y="959980"/>
                  </a:lnTo>
                  <a:lnTo>
                    <a:pt x="3689591" y="953300"/>
                  </a:lnTo>
                  <a:lnTo>
                    <a:pt x="3694607" y="1305775"/>
                  </a:lnTo>
                  <a:lnTo>
                    <a:pt x="3694607" y="248539"/>
                  </a:lnTo>
                  <a:lnTo>
                    <a:pt x="3694176" y="217957"/>
                  </a:lnTo>
                  <a:lnTo>
                    <a:pt x="4046664" y="211277"/>
                  </a:lnTo>
                  <a:lnTo>
                    <a:pt x="4051681" y="563753"/>
                  </a:lnTo>
                  <a:lnTo>
                    <a:pt x="4051681" y="0"/>
                  </a:lnTo>
                  <a:lnTo>
                    <a:pt x="4043680" y="0"/>
                  </a:lnTo>
                  <a:lnTo>
                    <a:pt x="4046461" y="196265"/>
                  </a:lnTo>
                  <a:lnTo>
                    <a:pt x="3693960" y="202946"/>
                  </a:lnTo>
                  <a:lnTo>
                    <a:pt x="3691102" y="0"/>
                  </a:lnTo>
                  <a:lnTo>
                    <a:pt x="3689375" y="0"/>
                  </a:lnTo>
                  <a:lnTo>
                    <a:pt x="3689375" y="938288"/>
                  </a:lnTo>
                  <a:lnTo>
                    <a:pt x="3336925" y="944968"/>
                  </a:lnTo>
                  <a:lnTo>
                    <a:pt x="3332327" y="621157"/>
                  </a:lnTo>
                  <a:lnTo>
                    <a:pt x="3332327" y="1680222"/>
                  </a:lnTo>
                  <a:lnTo>
                    <a:pt x="2979813" y="1686902"/>
                  </a:lnTo>
                  <a:lnTo>
                    <a:pt x="2975216" y="1361414"/>
                  </a:lnTo>
                  <a:lnTo>
                    <a:pt x="2975216" y="2422156"/>
                  </a:lnTo>
                  <a:lnTo>
                    <a:pt x="2622689" y="2428837"/>
                  </a:lnTo>
                  <a:lnTo>
                    <a:pt x="2617686" y="2076361"/>
                  </a:lnTo>
                  <a:lnTo>
                    <a:pt x="2970238" y="2069680"/>
                  </a:lnTo>
                  <a:lnTo>
                    <a:pt x="2975216" y="2422156"/>
                  </a:lnTo>
                  <a:lnTo>
                    <a:pt x="2975216" y="1361414"/>
                  </a:lnTo>
                  <a:lnTo>
                    <a:pt x="2974835" y="1334427"/>
                  </a:lnTo>
                  <a:lnTo>
                    <a:pt x="3327349" y="1327746"/>
                  </a:lnTo>
                  <a:lnTo>
                    <a:pt x="3332327" y="1680222"/>
                  </a:lnTo>
                  <a:lnTo>
                    <a:pt x="3332327" y="621157"/>
                  </a:lnTo>
                  <a:lnTo>
                    <a:pt x="3331921" y="592531"/>
                  </a:lnTo>
                  <a:lnTo>
                    <a:pt x="3331908" y="592404"/>
                  </a:lnTo>
                  <a:lnTo>
                    <a:pt x="3684359" y="585724"/>
                  </a:lnTo>
                  <a:lnTo>
                    <a:pt x="3684371" y="585851"/>
                  </a:lnTo>
                  <a:lnTo>
                    <a:pt x="3689375" y="938288"/>
                  </a:lnTo>
                  <a:lnTo>
                    <a:pt x="3689375" y="0"/>
                  </a:lnTo>
                  <a:lnTo>
                    <a:pt x="3684155" y="0"/>
                  </a:lnTo>
                  <a:lnTo>
                    <a:pt x="3684155" y="570725"/>
                  </a:lnTo>
                  <a:lnTo>
                    <a:pt x="3331705" y="577405"/>
                  </a:lnTo>
                  <a:lnTo>
                    <a:pt x="3327133" y="256984"/>
                  </a:lnTo>
                  <a:lnTo>
                    <a:pt x="3327133" y="1312735"/>
                  </a:lnTo>
                  <a:lnTo>
                    <a:pt x="2974619" y="1319415"/>
                  </a:lnTo>
                  <a:lnTo>
                    <a:pt x="2970022" y="995591"/>
                  </a:lnTo>
                  <a:lnTo>
                    <a:pt x="2970022" y="2054682"/>
                  </a:lnTo>
                  <a:lnTo>
                    <a:pt x="2617470" y="2061362"/>
                  </a:lnTo>
                  <a:lnTo>
                    <a:pt x="2612466" y="1708873"/>
                  </a:lnTo>
                  <a:lnTo>
                    <a:pt x="2965043" y="1702193"/>
                  </a:lnTo>
                  <a:lnTo>
                    <a:pt x="2970022" y="2054682"/>
                  </a:lnTo>
                  <a:lnTo>
                    <a:pt x="2970022" y="995591"/>
                  </a:lnTo>
                  <a:lnTo>
                    <a:pt x="2969615" y="966952"/>
                  </a:lnTo>
                  <a:lnTo>
                    <a:pt x="3322129" y="960272"/>
                  </a:lnTo>
                  <a:lnTo>
                    <a:pt x="3327133" y="1312735"/>
                  </a:lnTo>
                  <a:lnTo>
                    <a:pt x="3327133" y="256984"/>
                  </a:lnTo>
                  <a:lnTo>
                    <a:pt x="3326676" y="224929"/>
                  </a:lnTo>
                  <a:lnTo>
                    <a:pt x="3679126" y="218249"/>
                  </a:lnTo>
                  <a:lnTo>
                    <a:pt x="3684155" y="570725"/>
                  </a:lnTo>
                  <a:lnTo>
                    <a:pt x="3684155" y="0"/>
                  </a:lnTo>
                  <a:lnTo>
                    <a:pt x="3676015" y="0"/>
                  </a:lnTo>
                  <a:lnTo>
                    <a:pt x="3678910" y="203238"/>
                  </a:lnTo>
                  <a:lnTo>
                    <a:pt x="3326460" y="209918"/>
                  </a:lnTo>
                  <a:lnTo>
                    <a:pt x="3323475" y="0"/>
                  </a:lnTo>
                  <a:lnTo>
                    <a:pt x="3321913" y="0"/>
                  </a:lnTo>
                  <a:lnTo>
                    <a:pt x="3321913" y="945261"/>
                  </a:lnTo>
                  <a:lnTo>
                    <a:pt x="2969399" y="951941"/>
                  </a:lnTo>
                  <a:lnTo>
                    <a:pt x="2964840" y="631520"/>
                  </a:lnTo>
                  <a:lnTo>
                    <a:pt x="2964840" y="1687195"/>
                  </a:lnTo>
                  <a:lnTo>
                    <a:pt x="2612250" y="1693875"/>
                  </a:lnTo>
                  <a:lnTo>
                    <a:pt x="2607233" y="1341386"/>
                  </a:lnTo>
                  <a:lnTo>
                    <a:pt x="2959824" y="1334706"/>
                  </a:lnTo>
                  <a:lnTo>
                    <a:pt x="2964840" y="1687195"/>
                  </a:lnTo>
                  <a:lnTo>
                    <a:pt x="2964840" y="631520"/>
                  </a:lnTo>
                  <a:lnTo>
                    <a:pt x="2964383" y="599376"/>
                  </a:lnTo>
                  <a:lnTo>
                    <a:pt x="3316909" y="592696"/>
                  </a:lnTo>
                  <a:lnTo>
                    <a:pt x="3321913" y="945261"/>
                  </a:lnTo>
                  <a:lnTo>
                    <a:pt x="3321913" y="0"/>
                  </a:lnTo>
                  <a:lnTo>
                    <a:pt x="3316694" y="0"/>
                  </a:lnTo>
                  <a:lnTo>
                    <a:pt x="3316694" y="577697"/>
                  </a:lnTo>
                  <a:lnTo>
                    <a:pt x="2964167" y="584377"/>
                  </a:lnTo>
                  <a:lnTo>
                    <a:pt x="2959620" y="262483"/>
                  </a:lnTo>
                  <a:lnTo>
                    <a:pt x="2959620" y="1319707"/>
                  </a:lnTo>
                  <a:lnTo>
                    <a:pt x="2607018" y="1326388"/>
                  </a:lnTo>
                  <a:lnTo>
                    <a:pt x="2602471" y="1006132"/>
                  </a:lnTo>
                  <a:lnTo>
                    <a:pt x="2602471" y="2061641"/>
                  </a:lnTo>
                  <a:lnTo>
                    <a:pt x="2251760" y="2068283"/>
                  </a:lnTo>
                  <a:lnTo>
                    <a:pt x="2250021" y="2068334"/>
                  </a:lnTo>
                  <a:lnTo>
                    <a:pt x="2249919" y="2059660"/>
                  </a:lnTo>
                  <a:lnTo>
                    <a:pt x="2245017" y="1715833"/>
                  </a:lnTo>
                  <a:lnTo>
                    <a:pt x="2597454" y="1709153"/>
                  </a:lnTo>
                  <a:lnTo>
                    <a:pt x="2602471" y="2061641"/>
                  </a:lnTo>
                  <a:lnTo>
                    <a:pt x="2602471" y="1006132"/>
                  </a:lnTo>
                  <a:lnTo>
                    <a:pt x="2602014" y="973924"/>
                  </a:lnTo>
                  <a:lnTo>
                    <a:pt x="2954604" y="967244"/>
                  </a:lnTo>
                  <a:lnTo>
                    <a:pt x="2959620" y="1319707"/>
                  </a:lnTo>
                  <a:lnTo>
                    <a:pt x="2959620" y="262483"/>
                  </a:lnTo>
                  <a:lnTo>
                    <a:pt x="2959189" y="231902"/>
                  </a:lnTo>
                  <a:lnTo>
                    <a:pt x="3311715" y="225221"/>
                  </a:lnTo>
                  <a:lnTo>
                    <a:pt x="3316694" y="577697"/>
                  </a:lnTo>
                  <a:lnTo>
                    <a:pt x="3316694" y="0"/>
                  </a:lnTo>
                  <a:lnTo>
                    <a:pt x="3308540" y="0"/>
                  </a:lnTo>
                  <a:lnTo>
                    <a:pt x="3311499" y="210210"/>
                  </a:lnTo>
                  <a:lnTo>
                    <a:pt x="2958985" y="216890"/>
                  </a:lnTo>
                  <a:lnTo>
                    <a:pt x="2955925" y="0"/>
                  </a:lnTo>
                  <a:lnTo>
                    <a:pt x="2954401" y="0"/>
                  </a:lnTo>
                  <a:lnTo>
                    <a:pt x="2954401" y="952233"/>
                  </a:lnTo>
                  <a:lnTo>
                    <a:pt x="2601798" y="958913"/>
                  </a:lnTo>
                  <a:lnTo>
                    <a:pt x="2597239" y="637679"/>
                  </a:lnTo>
                  <a:lnTo>
                    <a:pt x="2597239" y="1694154"/>
                  </a:lnTo>
                  <a:lnTo>
                    <a:pt x="2244814" y="1700834"/>
                  </a:lnTo>
                  <a:lnTo>
                    <a:pt x="2244712" y="1693697"/>
                  </a:lnTo>
                  <a:lnTo>
                    <a:pt x="2244712" y="2036305"/>
                  </a:lnTo>
                  <a:lnTo>
                    <a:pt x="2242134" y="2024748"/>
                  </a:lnTo>
                  <a:lnTo>
                    <a:pt x="2244712" y="2036305"/>
                  </a:lnTo>
                  <a:lnTo>
                    <a:pt x="2244712" y="1693697"/>
                  </a:lnTo>
                  <a:lnTo>
                    <a:pt x="2239797" y="1348346"/>
                  </a:lnTo>
                  <a:lnTo>
                    <a:pt x="2592222" y="1341666"/>
                  </a:lnTo>
                  <a:lnTo>
                    <a:pt x="2597239" y="1694154"/>
                  </a:lnTo>
                  <a:lnTo>
                    <a:pt x="2597239" y="637679"/>
                  </a:lnTo>
                  <a:lnTo>
                    <a:pt x="2596794" y="606348"/>
                  </a:lnTo>
                  <a:lnTo>
                    <a:pt x="2949384" y="599668"/>
                  </a:lnTo>
                  <a:lnTo>
                    <a:pt x="2954401" y="952233"/>
                  </a:lnTo>
                  <a:lnTo>
                    <a:pt x="2954401" y="0"/>
                  </a:lnTo>
                  <a:lnTo>
                    <a:pt x="2949168" y="0"/>
                  </a:lnTo>
                  <a:lnTo>
                    <a:pt x="2949168" y="584669"/>
                  </a:lnTo>
                  <a:lnTo>
                    <a:pt x="2596578" y="591350"/>
                  </a:lnTo>
                  <a:lnTo>
                    <a:pt x="2592019" y="268554"/>
                  </a:lnTo>
                  <a:lnTo>
                    <a:pt x="2592019" y="1326667"/>
                  </a:lnTo>
                  <a:lnTo>
                    <a:pt x="2239581" y="1333347"/>
                  </a:lnTo>
                  <a:lnTo>
                    <a:pt x="2234565" y="980884"/>
                  </a:lnTo>
                  <a:lnTo>
                    <a:pt x="2587002" y="974204"/>
                  </a:lnTo>
                  <a:lnTo>
                    <a:pt x="2592019" y="1326667"/>
                  </a:lnTo>
                  <a:lnTo>
                    <a:pt x="2592019" y="268554"/>
                  </a:lnTo>
                  <a:lnTo>
                    <a:pt x="2591600" y="238874"/>
                  </a:lnTo>
                  <a:lnTo>
                    <a:pt x="2944152" y="232194"/>
                  </a:lnTo>
                  <a:lnTo>
                    <a:pt x="2949168" y="584669"/>
                  </a:lnTo>
                  <a:lnTo>
                    <a:pt x="2949168" y="0"/>
                  </a:lnTo>
                  <a:lnTo>
                    <a:pt x="2940837" y="0"/>
                  </a:lnTo>
                  <a:lnTo>
                    <a:pt x="2943936" y="217182"/>
                  </a:lnTo>
                  <a:lnTo>
                    <a:pt x="2591384" y="223862"/>
                  </a:lnTo>
                  <a:lnTo>
                    <a:pt x="2588222" y="0"/>
                  </a:lnTo>
                  <a:lnTo>
                    <a:pt x="2586799" y="0"/>
                  </a:lnTo>
                  <a:lnTo>
                    <a:pt x="2586799" y="959192"/>
                  </a:lnTo>
                  <a:lnTo>
                    <a:pt x="2234349" y="965873"/>
                  </a:lnTo>
                  <a:lnTo>
                    <a:pt x="2229332" y="613321"/>
                  </a:lnTo>
                  <a:lnTo>
                    <a:pt x="2581783" y="606640"/>
                  </a:lnTo>
                  <a:lnTo>
                    <a:pt x="2586799" y="959192"/>
                  </a:lnTo>
                  <a:lnTo>
                    <a:pt x="2586799" y="0"/>
                  </a:lnTo>
                  <a:lnTo>
                    <a:pt x="2581579" y="0"/>
                  </a:lnTo>
                  <a:lnTo>
                    <a:pt x="2581579" y="591642"/>
                  </a:lnTo>
                  <a:lnTo>
                    <a:pt x="2229129" y="598322"/>
                  </a:lnTo>
                  <a:lnTo>
                    <a:pt x="2224532" y="275297"/>
                  </a:lnTo>
                  <a:lnTo>
                    <a:pt x="2224532" y="1333627"/>
                  </a:lnTo>
                  <a:lnTo>
                    <a:pt x="1906803" y="1339646"/>
                  </a:lnTo>
                  <a:lnTo>
                    <a:pt x="1872081" y="1340307"/>
                  </a:lnTo>
                  <a:lnTo>
                    <a:pt x="1871459" y="1302270"/>
                  </a:lnTo>
                  <a:lnTo>
                    <a:pt x="1867001" y="987844"/>
                  </a:lnTo>
                  <a:lnTo>
                    <a:pt x="2219502" y="981163"/>
                  </a:lnTo>
                  <a:lnTo>
                    <a:pt x="2224532" y="1333627"/>
                  </a:lnTo>
                  <a:lnTo>
                    <a:pt x="2224532" y="275297"/>
                  </a:lnTo>
                  <a:lnTo>
                    <a:pt x="2224113" y="245846"/>
                  </a:lnTo>
                  <a:lnTo>
                    <a:pt x="2576550" y="239166"/>
                  </a:lnTo>
                  <a:lnTo>
                    <a:pt x="2581579" y="591642"/>
                  </a:lnTo>
                  <a:lnTo>
                    <a:pt x="2581579" y="0"/>
                  </a:lnTo>
                  <a:lnTo>
                    <a:pt x="2573147" y="0"/>
                  </a:lnTo>
                  <a:lnTo>
                    <a:pt x="2576334" y="224155"/>
                  </a:lnTo>
                  <a:lnTo>
                    <a:pt x="2223897" y="230835"/>
                  </a:lnTo>
                  <a:lnTo>
                    <a:pt x="2220620" y="0"/>
                  </a:lnTo>
                  <a:lnTo>
                    <a:pt x="2219299" y="0"/>
                  </a:lnTo>
                  <a:lnTo>
                    <a:pt x="2219299" y="966152"/>
                  </a:lnTo>
                  <a:lnTo>
                    <a:pt x="1866785" y="972832"/>
                  </a:lnTo>
                  <a:lnTo>
                    <a:pt x="1861794" y="620293"/>
                  </a:lnTo>
                  <a:lnTo>
                    <a:pt x="2214270" y="613613"/>
                  </a:lnTo>
                  <a:lnTo>
                    <a:pt x="2219299" y="966152"/>
                  </a:lnTo>
                  <a:lnTo>
                    <a:pt x="2219299" y="0"/>
                  </a:lnTo>
                  <a:lnTo>
                    <a:pt x="2214067" y="0"/>
                  </a:lnTo>
                  <a:lnTo>
                    <a:pt x="2214067" y="598601"/>
                  </a:lnTo>
                  <a:lnTo>
                    <a:pt x="1861578" y="605282"/>
                  </a:lnTo>
                  <a:lnTo>
                    <a:pt x="1856587" y="252806"/>
                  </a:lnTo>
                  <a:lnTo>
                    <a:pt x="2209038" y="246126"/>
                  </a:lnTo>
                  <a:lnTo>
                    <a:pt x="2214067" y="598601"/>
                  </a:lnTo>
                  <a:lnTo>
                    <a:pt x="2214067" y="0"/>
                  </a:lnTo>
                  <a:lnTo>
                    <a:pt x="2205545" y="0"/>
                  </a:lnTo>
                  <a:lnTo>
                    <a:pt x="2208834" y="231127"/>
                  </a:lnTo>
                  <a:lnTo>
                    <a:pt x="1856371" y="237807"/>
                  </a:lnTo>
                  <a:lnTo>
                    <a:pt x="1853006" y="0"/>
                  </a:lnTo>
                  <a:lnTo>
                    <a:pt x="1851761" y="0"/>
                  </a:lnTo>
                  <a:lnTo>
                    <a:pt x="1851761" y="973112"/>
                  </a:lnTo>
                  <a:lnTo>
                    <a:pt x="1499298" y="979792"/>
                  </a:lnTo>
                  <a:lnTo>
                    <a:pt x="1494282" y="627265"/>
                  </a:lnTo>
                  <a:lnTo>
                    <a:pt x="1846745" y="620585"/>
                  </a:lnTo>
                  <a:lnTo>
                    <a:pt x="1851761" y="973112"/>
                  </a:lnTo>
                  <a:lnTo>
                    <a:pt x="1851761" y="0"/>
                  </a:lnTo>
                  <a:lnTo>
                    <a:pt x="1846529" y="0"/>
                  </a:lnTo>
                  <a:lnTo>
                    <a:pt x="1846529" y="605561"/>
                  </a:lnTo>
                  <a:lnTo>
                    <a:pt x="1494066" y="612241"/>
                  </a:lnTo>
                  <a:lnTo>
                    <a:pt x="1489049" y="259765"/>
                  </a:lnTo>
                  <a:lnTo>
                    <a:pt x="1841512" y="253085"/>
                  </a:lnTo>
                  <a:lnTo>
                    <a:pt x="1846529" y="605561"/>
                  </a:lnTo>
                  <a:lnTo>
                    <a:pt x="1846529" y="0"/>
                  </a:lnTo>
                  <a:lnTo>
                    <a:pt x="1837918" y="0"/>
                  </a:lnTo>
                  <a:lnTo>
                    <a:pt x="1841296" y="238099"/>
                  </a:lnTo>
                  <a:lnTo>
                    <a:pt x="1488833" y="244779"/>
                  </a:lnTo>
                  <a:lnTo>
                    <a:pt x="1485417" y="0"/>
                  </a:lnTo>
                  <a:lnTo>
                    <a:pt x="1484299" y="0"/>
                  </a:lnTo>
                  <a:lnTo>
                    <a:pt x="1484299" y="980084"/>
                  </a:lnTo>
                  <a:lnTo>
                    <a:pt x="1138796" y="986624"/>
                  </a:lnTo>
                  <a:lnTo>
                    <a:pt x="1138542" y="986561"/>
                  </a:lnTo>
                  <a:lnTo>
                    <a:pt x="1131760" y="986688"/>
                  </a:lnTo>
                  <a:lnTo>
                    <a:pt x="1131735" y="985139"/>
                  </a:lnTo>
                  <a:lnTo>
                    <a:pt x="1126820" y="634225"/>
                  </a:lnTo>
                  <a:lnTo>
                    <a:pt x="1479270" y="627545"/>
                  </a:lnTo>
                  <a:lnTo>
                    <a:pt x="1484299" y="980084"/>
                  </a:lnTo>
                  <a:lnTo>
                    <a:pt x="1484299" y="0"/>
                  </a:lnTo>
                  <a:lnTo>
                    <a:pt x="1479067" y="0"/>
                  </a:lnTo>
                  <a:lnTo>
                    <a:pt x="1479067" y="612521"/>
                  </a:lnTo>
                  <a:lnTo>
                    <a:pt x="1126604" y="619201"/>
                  </a:lnTo>
                  <a:lnTo>
                    <a:pt x="1121613" y="266725"/>
                  </a:lnTo>
                  <a:lnTo>
                    <a:pt x="1474038" y="260045"/>
                  </a:lnTo>
                  <a:lnTo>
                    <a:pt x="1479067" y="612521"/>
                  </a:lnTo>
                  <a:lnTo>
                    <a:pt x="1479067" y="0"/>
                  </a:lnTo>
                  <a:lnTo>
                    <a:pt x="1470342" y="0"/>
                  </a:lnTo>
                  <a:lnTo>
                    <a:pt x="1473822" y="245059"/>
                  </a:lnTo>
                  <a:lnTo>
                    <a:pt x="1121321" y="251739"/>
                  </a:lnTo>
                  <a:lnTo>
                    <a:pt x="1117803" y="0"/>
                  </a:lnTo>
                  <a:lnTo>
                    <a:pt x="1111529" y="0"/>
                  </a:lnTo>
                  <a:lnTo>
                    <a:pt x="1111529" y="619480"/>
                  </a:lnTo>
                  <a:lnTo>
                    <a:pt x="759040" y="626160"/>
                  </a:lnTo>
                  <a:lnTo>
                    <a:pt x="753999" y="273685"/>
                  </a:lnTo>
                  <a:lnTo>
                    <a:pt x="1106601" y="267004"/>
                  </a:lnTo>
                  <a:lnTo>
                    <a:pt x="1111529" y="619480"/>
                  </a:lnTo>
                  <a:lnTo>
                    <a:pt x="1111529" y="0"/>
                  </a:lnTo>
                  <a:lnTo>
                    <a:pt x="1102842" y="0"/>
                  </a:lnTo>
                  <a:lnTo>
                    <a:pt x="1106322" y="251993"/>
                  </a:lnTo>
                  <a:lnTo>
                    <a:pt x="753795" y="258699"/>
                  </a:lnTo>
                  <a:lnTo>
                    <a:pt x="750176" y="0"/>
                  </a:lnTo>
                  <a:lnTo>
                    <a:pt x="735139" y="0"/>
                  </a:lnTo>
                  <a:lnTo>
                    <a:pt x="738809" y="258978"/>
                  </a:lnTo>
                  <a:lnTo>
                    <a:pt x="386372" y="265658"/>
                  </a:lnTo>
                  <a:lnTo>
                    <a:pt x="382638" y="0"/>
                  </a:lnTo>
                  <a:lnTo>
                    <a:pt x="367563" y="0"/>
                  </a:lnTo>
                  <a:lnTo>
                    <a:pt x="371360" y="265938"/>
                  </a:lnTo>
                  <a:lnTo>
                    <a:pt x="312077" y="267055"/>
                  </a:lnTo>
                  <a:lnTo>
                    <a:pt x="320255" y="281901"/>
                  </a:lnTo>
                  <a:lnTo>
                    <a:pt x="371576" y="280936"/>
                  </a:lnTo>
                  <a:lnTo>
                    <a:pt x="373189" y="392963"/>
                  </a:lnTo>
                  <a:lnTo>
                    <a:pt x="385381" y="421500"/>
                  </a:lnTo>
                  <a:lnTo>
                    <a:pt x="385749" y="422109"/>
                  </a:lnTo>
                  <a:lnTo>
                    <a:pt x="385965" y="422884"/>
                  </a:lnTo>
                  <a:lnTo>
                    <a:pt x="388137" y="427964"/>
                  </a:lnTo>
                  <a:lnTo>
                    <a:pt x="388670" y="429247"/>
                  </a:lnTo>
                  <a:lnTo>
                    <a:pt x="388670" y="429107"/>
                  </a:lnTo>
                  <a:lnTo>
                    <a:pt x="386575" y="280644"/>
                  </a:lnTo>
                  <a:lnTo>
                    <a:pt x="739025" y="273964"/>
                  </a:lnTo>
                  <a:lnTo>
                    <a:pt x="744016" y="626452"/>
                  </a:lnTo>
                  <a:lnTo>
                    <a:pt x="486397" y="631329"/>
                  </a:lnTo>
                  <a:lnTo>
                    <a:pt x="481317" y="631431"/>
                  </a:lnTo>
                  <a:lnTo>
                    <a:pt x="477507" y="631507"/>
                  </a:lnTo>
                  <a:lnTo>
                    <a:pt x="477583" y="634987"/>
                  </a:lnTo>
                  <a:lnTo>
                    <a:pt x="481380" y="634923"/>
                  </a:lnTo>
                  <a:lnTo>
                    <a:pt x="481533" y="642848"/>
                  </a:lnTo>
                  <a:lnTo>
                    <a:pt x="486613" y="642747"/>
                  </a:lnTo>
                  <a:lnTo>
                    <a:pt x="486689" y="646341"/>
                  </a:lnTo>
                  <a:lnTo>
                    <a:pt x="744232" y="641464"/>
                  </a:lnTo>
                  <a:lnTo>
                    <a:pt x="747395" y="863625"/>
                  </a:lnTo>
                  <a:lnTo>
                    <a:pt x="762533" y="870597"/>
                  </a:lnTo>
                  <a:lnTo>
                    <a:pt x="759256" y="641184"/>
                  </a:lnTo>
                  <a:lnTo>
                    <a:pt x="1111745" y="634504"/>
                  </a:lnTo>
                  <a:lnTo>
                    <a:pt x="1116723" y="981697"/>
                  </a:lnTo>
                  <a:lnTo>
                    <a:pt x="1116698" y="986967"/>
                  </a:lnTo>
                  <a:lnTo>
                    <a:pt x="1116977" y="1001979"/>
                  </a:lnTo>
                  <a:lnTo>
                    <a:pt x="1201229" y="1000391"/>
                  </a:lnTo>
                  <a:lnTo>
                    <a:pt x="1201496" y="1000442"/>
                  </a:lnTo>
                  <a:lnTo>
                    <a:pt x="1484515" y="995083"/>
                  </a:lnTo>
                  <a:lnTo>
                    <a:pt x="1485620" y="1072349"/>
                  </a:lnTo>
                  <a:lnTo>
                    <a:pt x="1500720" y="1077290"/>
                  </a:lnTo>
                  <a:lnTo>
                    <a:pt x="1499514" y="994803"/>
                  </a:lnTo>
                  <a:lnTo>
                    <a:pt x="1851977" y="988123"/>
                  </a:lnTo>
                  <a:lnTo>
                    <a:pt x="1856232" y="1287132"/>
                  </a:lnTo>
                  <a:lnTo>
                    <a:pt x="1857032" y="1340586"/>
                  </a:lnTo>
                  <a:lnTo>
                    <a:pt x="1857260" y="1355598"/>
                  </a:lnTo>
                  <a:lnTo>
                    <a:pt x="1872259" y="1355318"/>
                  </a:lnTo>
                  <a:lnTo>
                    <a:pt x="1919935" y="1354404"/>
                  </a:lnTo>
                  <a:lnTo>
                    <a:pt x="2224735" y="1348625"/>
                  </a:lnTo>
                  <a:lnTo>
                    <a:pt x="2229751" y="1701114"/>
                  </a:lnTo>
                  <a:lnTo>
                    <a:pt x="2144039" y="1702739"/>
                  </a:lnTo>
                  <a:lnTo>
                    <a:pt x="2142769" y="1702765"/>
                  </a:lnTo>
                  <a:lnTo>
                    <a:pt x="2137689" y="1702854"/>
                  </a:lnTo>
                  <a:lnTo>
                    <a:pt x="2137778" y="1707565"/>
                  </a:lnTo>
                  <a:lnTo>
                    <a:pt x="2142858" y="1707464"/>
                  </a:lnTo>
                  <a:lnTo>
                    <a:pt x="2143010" y="1715312"/>
                  </a:lnTo>
                  <a:lnTo>
                    <a:pt x="2144280" y="1715287"/>
                  </a:lnTo>
                  <a:lnTo>
                    <a:pt x="2144331" y="1717738"/>
                  </a:lnTo>
                  <a:lnTo>
                    <a:pt x="2229967" y="1716125"/>
                  </a:lnTo>
                  <a:lnTo>
                    <a:pt x="2233879" y="1990140"/>
                  </a:lnTo>
                  <a:lnTo>
                    <a:pt x="2234996" y="2068601"/>
                  </a:lnTo>
                  <a:lnTo>
                    <a:pt x="2235225" y="2083600"/>
                  </a:lnTo>
                  <a:lnTo>
                    <a:pt x="2250300" y="2083320"/>
                  </a:lnTo>
                  <a:lnTo>
                    <a:pt x="2254770" y="2083231"/>
                  </a:lnTo>
                  <a:lnTo>
                    <a:pt x="2602674" y="2076640"/>
                  </a:lnTo>
                  <a:lnTo>
                    <a:pt x="2607691" y="2429129"/>
                  </a:lnTo>
                  <a:lnTo>
                    <a:pt x="2304300" y="2434869"/>
                  </a:lnTo>
                  <a:lnTo>
                    <a:pt x="2305570" y="2449855"/>
                  </a:lnTo>
                  <a:lnTo>
                    <a:pt x="2607894" y="2444127"/>
                  </a:lnTo>
                  <a:lnTo>
                    <a:pt x="2612910" y="2796679"/>
                  </a:lnTo>
                  <a:lnTo>
                    <a:pt x="2337892" y="2801899"/>
                  </a:lnTo>
                  <a:lnTo>
                    <a:pt x="2337892" y="2816072"/>
                  </a:lnTo>
                  <a:lnTo>
                    <a:pt x="2337244" y="2813100"/>
                  </a:lnTo>
                  <a:lnTo>
                    <a:pt x="2337828" y="2813100"/>
                  </a:lnTo>
                  <a:lnTo>
                    <a:pt x="2337892" y="2816072"/>
                  </a:lnTo>
                  <a:lnTo>
                    <a:pt x="2337892" y="2801899"/>
                  </a:lnTo>
                  <a:lnTo>
                    <a:pt x="2337638" y="2801899"/>
                  </a:lnTo>
                  <a:lnTo>
                    <a:pt x="2336508" y="2801924"/>
                  </a:lnTo>
                  <a:lnTo>
                    <a:pt x="2336508" y="2809684"/>
                  </a:lnTo>
                  <a:lnTo>
                    <a:pt x="2335784" y="2806331"/>
                  </a:lnTo>
                  <a:lnTo>
                    <a:pt x="2336444" y="2806306"/>
                  </a:lnTo>
                  <a:lnTo>
                    <a:pt x="2336508" y="2809684"/>
                  </a:lnTo>
                  <a:lnTo>
                    <a:pt x="2336508" y="2801924"/>
                  </a:lnTo>
                  <a:lnTo>
                    <a:pt x="2336368" y="2801924"/>
                  </a:lnTo>
                  <a:lnTo>
                    <a:pt x="2335098" y="2801950"/>
                  </a:lnTo>
                  <a:lnTo>
                    <a:pt x="2335111" y="2803182"/>
                  </a:lnTo>
                  <a:lnTo>
                    <a:pt x="2334857" y="2801950"/>
                  </a:lnTo>
                  <a:lnTo>
                    <a:pt x="2335111" y="2803271"/>
                  </a:lnTo>
                  <a:lnTo>
                    <a:pt x="2335174" y="2806331"/>
                  </a:lnTo>
                  <a:lnTo>
                    <a:pt x="2335733" y="2806331"/>
                  </a:lnTo>
                  <a:lnTo>
                    <a:pt x="2336520" y="2810243"/>
                  </a:lnTo>
                  <a:lnTo>
                    <a:pt x="2336584" y="2813113"/>
                  </a:lnTo>
                  <a:lnTo>
                    <a:pt x="2337143" y="2813113"/>
                  </a:lnTo>
                  <a:lnTo>
                    <a:pt x="2337892" y="2816174"/>
                  </a:lnTo>
                  <a:lnTo>
                    <a:pt x="2337917" y="2816898"/>
                  </a:lnTo>
                  <a:lnTo>
                    <a:pt x="2338070" y="2816898"/>
                  </a:lnTo>
                  <a:lnTo>
                    <a:pt x="2613126" y="2811691"/>
                  </a:lnTo>
                  <a:lnTo>
                    <a:pt x="2618054" y="3164243"/>
                  </a:lnTo>
                  <a:lnTo>
                    <a:pt x="2545270" y="3165614"/>
                  </a:lnTo>
                  <a:lnTo>
                    <a:pt x="2558478" y="3180384"/>
                  </a:lnTo>
                  <a:lnTo>
                    <a:pt x="2618295" y="3179254"/>
                  </a:lnTo>
                  <a:lnTo>
                    <a:pt x="2619337" y="3246107"/>
                  </a:lnTo>
                  <a:lnTo>
                    <a:pt x="2634589" y="3262020"/>
                  </a:lnTo>
                  <a:lnTo>
                    <a:pt x="2633307" y="3178975"/>
                  </a:lnTo>
                  <a:lnTo>
                    <a:pt x="2985897" y="3172295"/>
                  </a:lnTo>
                  <a:lnTo>
                    <a:pt x="2990926" y="3524758"/>
                  </a:lnTo>
                  <a:lnTo>
                    <a:pt x="2913634" y="3526218"/>
                  </a:lnTo>
                  <a:lnTo>
                    <a:pt x="2930728" y="3540912"/>
                  </a:lnTo>
                  <a:lnTo>
                    <a:pt x="2991142" y="3539769"/>
                  </a:lnTo>
                  <a:lnTo>
                    <a:pt x="2991891" y="3592042"/>
                  </a:lnTo>
                  <a:lnTo>
                    <a:pt x="3007055" y="3604247"/>
                  </a:lnTo>
                  <a:lnTo>
                    <a:pt x="3006115" y="3539490"/>
                  </a:lnTo>
                  <a:lnTo>
                    <a:pt x="3358654" y="3532809"/>
                  </a:lnTo>
                  <a:lnTo>
                    <a:pt x="3363404" y="3865308"/>
                  </a:lnTo>
                  <a:lnTo>
                    <a:pt x="3378530" y="3875290"/>
                  </a:lnTo>
                  <a:lnTo>
                    <a:pt x="3373564" y="3532530"/>
                  </a:lnTo>
                  <a:lnTo>
                    <a:pt x="3726103" y="3525850"/>
                  </a:lnTo>
                  <a:lnTo>
                    <a:pt x="3731120" y="3878389"/>
                  </a:lnTo>
                  <a:lnTo>
                    <a:pt x="3392970" y="3884790"/>
                  </a:lnTo>
                  <a:lnTo>
                    <a:pt x="3378708" y="3884993"/>
                  </a:lnTo>
                  <a:lnTo>
                    <a:pt x="3378530" y="3875290"/>
                  </a:lnTo>
                  <a:lnTo>
                    <a:pt x="3373437" y="3872039"/>
                  </a:lnTo>
                  <a:lnTo>
                    <a:pt x="3363328" y="3865384"/>
                  </a:lnTo>
                  <a:lnTo>
                    <a:pt x="3363569" y="3885349"/>
                  </a:lnTo>
                  <a:lnTo>
                    <a:pt x="3363849" y="3900347"/>
                  </a:lnTo>
                  <a:lnTo>
                    <a:pt x="3379000" y="3900068"/>
                  </a:lnTo>
                  <a:lnTo>
                    <a:pt x="3415106" y="3899319"/>
                  </a:lnTo>
                  <a:lnTo>
                    <a:pt x="3731336" y="3893401"/>
                  </a:lnTo>
                  <a:lnTo>
                    <a:pt x="3734181" y="4092524"/>
                  </a:lnTo>
                  <a:lnTo>
                    <a:pt x="3749294" y="4101515"/>
                  </a:lnTo>
                  <a:lnTo>
                    <a:pt x="3746322" y="3893108"/>
                  </a:lnTo>
                  <a:lnTo>
                    <a:pt x="4098887" y="3886428"/>
                  </a:lnTo>
                  <a:lnTo>
                    <a:pt x="4103890" y="4238904"/>
                  </a:lnTo>
                  <a:lnTo>
                    <a:pt x="3966286" y="4241508"/>
                  </a:lnTo>
                  <a:lnTo>
                    <a:pt x="3986390" y="4256138"/>
                  </a:lnTo>
                  <a:lnTo>
                    <a:pt x="4104106" y="4253916"/>
                  </a:lnTo>
                  <a:lnTo>
                    <a:pt x="4105516" y="4352595"/>
                  </a:lnTo>
                  <a:lnTo>
                    <a:pt x="4120654" y="4366552"/>
                  </a:lnTo>
                  <a:lnTo>
                    <a:pt x="4119041" y="4253623"/>
                  </a:lnTo>
                  <a:lnTo>
                    <a:pt x="4439463" y="4247540"/>
                  </a:lnTo>
                  <a:lnTo>
                    <a:pt x="4439463" y="4232529"/>
                  </a:lnTo>
                  <a:lnTo>
                    <a:pt x="4118838" y="4238625"/>
                  </a:lnTo>
                  <a:lnTo>
                    <a:pt x="4113834" y="3886149"/>
                  </a:lnTo>
                  <a:lnTo>
                    <a:pt x="4439463" y="3879964"/>
                  </a:lnTo>
                  <a:lnTo>
                    <a:pt x="4439463" y="3864953"/>
                  </a:lnTo>
                  <a:lnTo>
                    <a:pt x="4113631" y="3871137"/>
                  </a:lnTo>
                  <a:lnTo>
                    <a:pt x="4108615" y="3518585"/>
                  </a:lnTo>
                  <a:lnTo>
                    <a:pt x="4439463" y="3512299"/>
                  </a:lnTo>
                  <a:lnTo>
                    <a:pt x="4439463" y="3497288"/>
                  </a:lnTo>
                  <a:lnTo>
                    <a:pt x="4108399" y="3503574"/>
                  </a:lnTo>
                  <a:lnTo>
                    <a:pt x="4103382" y="3151098"/>
                  </a:lnTo>
                  <a:lnTo>
                    <a:pt x="4439463" y="3144710"/>
                  </a:lnTo>
                  <a:lnTo>
                    <a:pt x="4439463" y="3129699"/>
                  </a:lnTo>
                  <a:lnTo>
                    <a:pt x="4103179" y="3136087"/>
                  </a:lnTo>
                  <a:lnTo>
                    <a:pt x="4098683" y="2815259"/>
                  </a:lnTo>
                  <a:lnTo>
                    <a:pt x="4098683" y="3871417"/>
                  </a:lnTo>
                  <a:lnTo>
                    <a:pt x="3746106" y="3878097"/>
                  </a:lnTo>
                  <a:lnTo>
                    <a:pt x="3741077" y="3525558"/>
                  </a:lnTo>
                  <a:lnTo>
                    <a:pt x="4093667" y="3518865"/>
                  </a:lnTo>
                  <a:lnTo>
                    <a:pt x="4098683" y="3871417"/>
                  </a:lnTo>
                  <a:lnTo>
                    <a:pt x="4098683" y="2815259"/>
                  </a:lnTo>
                  <a:lnTo>
                    <a:pt x="4098239" y="2783535"/>
                  </a:lnTo>
                  <a:lnTo>
                    <a:pt x="4439399" y="2777058"/>
                  </a:lnTo>
                  <a:lnTo>
                    <a:pt x="4439107" y="2762046"/>
                  </a:lnTo>
                  <a:lnTo>
                    <a:pt x="4097959" y="2768523"/>
                  </a:lnTo>
                  <a:lnTo>
                    <a:pt x="4093464" y="2450236"/>
                  </a:lnTo>
                  <a:lnTo>
                    <a:pt x="4093464" y="3503866"/>
                  </a:lnTo>
                  <a:lnTo>
                    <a:pt x="3740874" y="3510546"/>
                  </a:lnTo>
                  <a:lnTo>
                    <a:pt x="3735857" y="3158071"/>
                  </a:lnTo>
                  <a:lnTo>
                    <a:pt x="4088447" y="3151378"/>
                  </a:lnTo>
                  <a:lnTo>
                    <a:pt x="4093464" y="3503866"/>
                  </a:lnTo>
                  <a:lnTo>
                    <a:pt x="4093464" y="2450236"/>
                  </a:lnTo>
                  <a:lnTo>
                    <a:pt x="4092981" y="2415971"/>
                  </a:lnTo>
                  <a:lnTo>
                    <a:pt x="4439463" y="2409393"/>
                  </a:lnTo>
                  <a:lnTo>
                    <a:pt x="4439463" y="2394394"/>
                  </a:lnTo>
                  <a:lnTo>
                    <a:pt x="4092765" y="2400985"/>
                  </a:lnTo>
                  <a:lnTo>
                    <a:pt x="4088244" y="2080869"/>
                  </a:lnTo>
                  <a:lnTo>
                    <a:pt x="4088244" y="3136366"/>
                  </a:lnTo>
                  <a:lnTo>
                    <a:pt x="3735654" y="3143059"/>
                  </a:lnTo>
                  <a:lnTo>
                    <a:pt x="3730637" y="2790507"/>
                  </a:lnTo>
                  <a:lnTo>
                    <a:pt x="4083240" y="2783827"/>
                  </a:lnTo>
                  <a:lnTo>
                    <a:pt x="4088244" y="3136366"/>
                  </a:lnTo>
                  <a:lnTo>
                    <a:pt x="4088244" y="2080869"/>
                  </a:lnTo>
                  <a:lnTo>
                    <a:pt x="4087787" y="2048497"/>
                  </a:lnTo>
                  <a:lnTo>
                    <a:pt x="4439463" y="2041817"/>
                  </a:lnTo>
                  <a:lnTo>
                    <a:pt x="4439463" y="2026805"/>
                  </a:lnTo>
                  <a:lnTo>
                    <a:pt x="4087571" y="2033485"/>
                  </a:lnTo>
                  <a:lnTo>
                    <a:pt x="4082948" y="1707857"/>
                  </a:lnTo>
                  <a:lnTo>
                    <a:pt x="4082948" y="2768803"/>
                  </a:lnTo>
                  <a:lnTo>
                    <a:pt x="3730434" y="2775496"/>
                  </a:lnTo>
                  <a:lnTo>
                    <a:pt x="3725888" y="2451100"/>
                  </a:lnTo>
                  <a:lnTo>
                    <a:pt x="3725888" y="3510838"/>
                  </a:lnTo>
                  <a:lnTo>
                    <a:pt x="3373348" y="3517519"/>
                  </a:lnTo>
                  <a:lnTo>
                    <a:pt x="3368408" y="3165030"/>
                  </a:lnTo>
                  <a:lnTo>
                    <a:pt x="3720871" y="3158350"/>
                  </a:lnTo>
                  <a:lnTo>
                    <a:pt x="3725888" y="3510838"/>
                  </a:lnTo>
                  <a:lnTo>
                    <a:pt x="3725888" y="2451100"/>
                  </a:lnTo>
                  <a:lnTo>
                    <a:pt x="3725494" y="2423007"/>
                  </a:lnTo>
                  <a:lnTo>
                    <a:pt x="4078008" y="2416264"/>
                  </a:lnTo>
                  <a:lnTo>
                    <a:pt x="4082948" y="2768803"/>
                  </a:lnTo>
                  <a:lnTo>
                    <a:pt x="4082948" y="1707857"/>
                  </a:lnTo>
                  <a:lnTo>
                    <a:pt x="4082567" y="1681010"/>
                  </a:lnTo>
                  <a:lnTo>
                    <a:pt x="4435018" y="1674317"/>
                  </a:lnTo>
                  <a:lnTo>
                    <a:pt x="4439463" y="1986838"/>
                  </a:lnTo>
                  <a:lnTo>
                    <a:pt x="4439463" y="1674228"/>
                  </a:lnTo>
                  <a:lnTo>
                    <a:pt x="4440085" y="1674215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3005325" y="6159500"/>
            <a:ext cx="5283200" cy="4128135"/>
            <a:chOff x="13005325" y="6159500"/>
            <a:chExt cx="5283200" cy="4128135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5325" y="6159500"/>
              <a:ext cx="5282673" cy="412749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3957529" y="6348412"/>
              <a:ext cx="4330700" cy="3939540"/>
            </a:xfrm>
            <a:custGeom>
              <a:avLst/>
              <a:gdLst/>
              <a:ahLst/>
              <a:cxnLst/>
              <a:rect l="l" t="t" r="r" b="b"/>
              <a:pathLst>
                <a:path w="4330700" h="3939540">
                  <a:moveTo>
                    <a:pt x="14998" y="3859441"/>
                  </a:moveTo>
                  <a:lnTo>
                    <a:pt x="10045" y="3862235"/>
                  </a:lnTo>
                  <a:lnTo>
                    <a:pt x="0" y="3867607"/>
                  </a:lnTo>
                  <a:lnTo>
                    <a:pt x="0" y="3938600"/>
                  </a:lnTo>
                  <a:lnTo>
                    <a:pt x="14998" y="3938600"/>
                  </a:lnTo>
                  <a:lnTo>
                    <a:pt x="14998" y="3859441"/>
                  </a:lnTo>
                  <a:close/>
                </a:path>
                <a:path w="4330700" h="3939540">
                  <a:moveTo>
                    <a:pt x="4330458" y="367614"/>
                  </a:moveTo>
                  <a:lnTo>
                    <a:pt x="4058018" y="366331"/>
                  </a:lnTo>
                  <a:lnTo>
                    <a:pt x="4058018" y="108673"/>
                  </a:lnTo>
                  <a:lnTo>
                    <a:pt x="4058018" y="103593"/>
                  </a:lnTo>
                  <a:lnTo>
                    <a:pt x="4058018" y="99783"/>
                  </a:lnTo>
                  <a:lnTo>
                    <a:pt x="4054538" y="99783"/>
                  </a:lnTo>
                  <a:lnTo>
                    <a:pt x="4054538" y="103593"/>
                  </a:lnTo>
                  <a:lnTo>
                    <a:pt x="4046601" y="103593"/>
                  </a:lnTo>
                  <a:lnTo>
                    <a:pt x="4046601" y="108673"/>
                  </a:lnTo>
                  <a:lnTo>
                    <a:pt x="4043007" y="108673"/>
                  </a:lnTo>
                  <a:lnTo>
                    <a:pt x="4043007" y="366268"/>
                  </a:lnTo>
                  <a:lnTo>
                    <a:pt x="3820820" y="365213"/>
                  </a:lnTo>
                  <a:lnTo>
                    <a:pt x="3813556" y="380225"/>
                  </a:lnTo>
                  <a:lnTo>
                    <a:pt x="4043007" y="381279"/>
                  </a:lnTo>
                  <a:lnTo>
                    <a:pt x="4043007" y="733856"/>
                  </a:lnTo>
                  <a:lnTo>
                    <a:pt x="4043007" y="3674529"/>
                  </a:lnTo>
                  <a:lnTo>
                    <a:pt x="3690429" y="3672865"/>
                  </a:lnTo>
                  <a:lnTo>
                    <a:pt x="3690429" y="3320275"/>
                  </a:lnTo>
                  <a:lnTo>
                    <a:pt x="4043007" y="3321951"/>
                  </a:lnTo>
                  <a:lnTo>
                    <a:pt x="4043007" y="3306953"/>
                  </a:lnTo>
                  <a:lnTo>
                    <a:pt x="4042867" y="3306940"/>
                  </a:lnTo>
                  <a:lnTo>
                    <a:pt x="3690429" y="3305276"/>
                  </a:lnTo>
                  <a:lnTo>
                    <a:pt x="3690429" y="2952762"/>
                  </a:lnTo>
                  <a:lnTo>
                    <a:pt x="4042867" y="2954426"/>
                  </a:lnTo>
                  <a:lnTo>
                    <a:pt x="4043007" y="2954439"/>
                  </a:lnTo>
                  <a:lnTo>
                    <a:pt x="4043007" y="2939415"/>
                  </a:lnTo>
                  <a:lnTo>
                    <a:pt x="3690429" y="2937751"/>
                  </a:lnTo>
                  <a:lnTo>
                    <a:pt x="3690429" y="2585161"/>
                  </a:lnTo>
                  <a:lnTo>
                    <a:pt x="4043007" y="2586837"/>
                  </a:lnTo>
                  <a:lnTo>
                    <a:pt x="4043007" y="2571813"/>
                  </a:lnTo>
                  <a:lnTo>
                    <a:pt x="3690429" y="2570149"/>
                  </a:lnTo>
                  <a:lnTo>
                    <a:pt x="3690429" y="2217496"/>
                  </a:lnTo>
                  <a:lnTo>
                    <a:pt x="4043007" y="2219172"/>
                  </a:lnTo>
                  <a:lnTo>
                    <a:pt x="4043007" y="2204174"/>
                  </a:lnTo>
                  <a:lnTo>
                    <a:pt x="4042867" y="2204161"/>
                  </a:lnTo>
                  <a:lnTo>
                    <a:pt x="3690429" y="2202497"/>
                  </a:lnTo>
                  <a:lnTo>
                    <a:pt x="3690429" y="1849983"/>
                  </a:lnTo>
                  <a:lnTo>
                    <a:pt x="4043007" y="1851647"/>
                  </a:lnTo>
                  <a:lnTo>
                    <a:pt x="4043007" y="1836585"/>
                  </a:lnTo>
                  <a:lnTo>
                    <a:pt x="3690429" y="1834908"/>
                  </a:lnTo>
                  <a:lnTo>
                    <a:pt x="3690429" y="1482356"/>
                  </a:lnTo>
                  <a:lnTo>
                    <a:pt x="4043007" y="1484045"/>
                  </a:lnTo>
                  <a:lnTo>
                    <a:pt x="4043007" y="1468996"/>
                  </a:lnTo>
                  <a:lnTo>
                    <a:pt x="3690429" y="1467319"/>
                  </a:lnTo>
                  <a:lnTo>
                    <a:pt x="3690429" y="1114818"/>
                  </a:lnTo>
                  <a:lnTo>
                    <a:pt x="4043007" y="1116457"/>
                  </a:lnTo>
                  <a:lnTo>
                    <a:pt x="4043007" y="1101445"/>
                  </a:lnTo>
                  <a:lnTo>
                    <a:pt x="3690429" y="1099794"/>
                  </a:lnTo>
                  <a:lnTo>
                    <a:pt x="3690429" y="754227"/>
                  </a:lnTo>
                  <a:lnTo>
                    <a:pt x="3690493" y="753960"/>
                  </a:lnTo>
                  <a:lnTo>
                    <a:pt x="3690493" y="747191"/>
                  </a:lnTo>
                  <a:lnTo>
                    <a:pt x="3692042" y="747191"/>
                  </a:lnTo>
                  <a:lnTo>
                    <a:pt x="4043007" y="748919"/>
                  </a:lnTo>
                  <a:lnTo>
                    <a:pt x="4043007" y="733856"/>
                  </a:lnTo>
                  <a:lnTo>
                    <a:pt x="3695776" y="732256"/>
                  </a:lnTo>
                  <a:lnTo>
                    <a:pt x="3690493" y="732180"/>
                  </a:lnTo>
                  <a:lnTo>
                    <a:pt x="3675481" y="732116"/>
                  </a:lnTo>
                  <a:lnTo>
                    <a:pt x="3675481" y="747191"/>
                  </a:lnTo>
                  <a:lnTo>
                    <a:pt x="3675481" y="816394"/>
                  </a:lnTo>
                  <a:lnTo>
                    <a:pt x="3675418" y="816648"/>
                  </a:lnTo>
                  <a:lnTo>
                    <a:pt x="3675418" y="1099718"/>
                  </a:lnTo>
                  <a:lnTo>
                    <a:pt x="3598138" y="1099350"/>
                  </a:lnTo>
                  <a:lnTo>
                    <a:pt x="3592906" y="1114361"/>
                  </a:lnTo>
                  <a:lnTo>
                    <a:pt x="3675418" y="1114755"/>
                  </a:lnTo>
                  <a:lnTo>
                    <a:pt x="3675418" y="1467256"/>
                  </a:lnTo>
                  <a:lnTo>
                    <a:pt x="3675418" y="1482280"/>
                  </a:lnTo>
                  <a:lnTo>
                    <a:pt x="3675418" y="3672802"/>
                  </a:lnTo>
                  <a:lnTo>
                    <a:pt x="3322904" y="3671125"/>
                  </a:lnTo>
                  <a:lnTo>
                    <a:pt x="3322904" y="3318535"/>
                  </a:lnTo>
                  <a:lnTo>
                    <a:pt x="3675418" y="3320199"/>
                  </a:lnTo>
                  <a:lnTo>
                    <a:pt x="3675418" y="3305200"/>
                  </a:lnTo>
                  <a:lnTo>
                    <a:pt x="3322904" y="3303524"/>
                  </a:lnTo>
                  <a:lnTo>
                    <a:pt x="3322904" y="2951010"/>
                  </a:lnTo>
                  <a:lnTo>
                    <a:pt x="3675418" y="2952686"/>
                  </a:lnTo>
                  <a:lnTo>
                    <a:pt x="3675418" y="2937675"/>
                  </a:lnTo>
                  <a:lnTo>
                    <a:pt x="3322904" y="2936011"/>
                  </a:lnTo>
                  <a:lnTo>
                    <a:pt x="3322904" y="2583421"/>
                  </a:lnTo>
                  <a:lnTo>
                    <a:pt x="3675418" y="2585085"/>
                  </a:lnTo>
                  <a:lnTo>
                    <a:pt x="3675418" y="2570086"/>
                  </a:lnTo>
                  <a:lnTo>
                    <a:pt x="3322904" y="2568410"/>
                  </a:lnTo>
                  <a:lnTo>
                    <a:pt x="3322904" y="2215756"/>
                  </a:lnTo>
                  <a:lnTo>
                    <a:pt x="3675418" y="2217420"/>
                  </a:lnTo>
                  <a:lnTo>
                    <a:pt x="3675418" y="2202421"/>
                  </a:lnTo>
                  <a:lnTo>
                    <a:pt x="3322904" y="2200745"/>
                  </a:lnTo>
                  <a:lnTo>
                    <a:pt x="3322904" y="1848243"/>
                  </a:lnTo>
                  <a:lnTo>
                    <a:pt x="3675418" y="1849907"/>
                  </a:lnTo>
                  <a:lnTo>
                    <a:pt x="3675418" y="1834845"/>
                  </a:lnTo>
                  <a:lnTo>
                    <a:pt x="3322904" y="1833181"/>
                  </a:lnTo>
                  <a:lnTo>
                    <a:pt x="3322904" y="1515389"/>
                  </a:lnTo>
                  <a:lnTo>
                    <a:pt x="3322904" y="1480680"/>
                  </a:lnTo>
                  <a:lnTo>
                    <a:pt x="3360953" y="1480769"/>
                  </a:lnTo>
                  <a:lnTo>
                    <a:pt x="3675418" y="1482280"/>
                  </a:lnTo>
                  <a:lnTo>
                    <a:pt x="3675418" y="1467256"/>
                  </a:lnTo>
                  <a:lnTo>
                    <a:pt x="3376371" y="1465834"/>
                  </a:lnTo>
                  <a:lnTo>
                    <a:pt x="3322904" y="1465618"/>
                  </a:lnTo>
                  <a:lnTo>
                    <a:pt x="3307892" y="1465554"/>
                  </a:lnTo>
                  <a:lnTo>
                    <a:pt x="3307892" y="1480553"/>
                  </a:lnTo>
                  <a:lnTo>
                    <a:pt x="3307892" y="1480629"/>
                  </a:lnTo>
                  <a:lnTo>
                    <a:pt x="3307892" y="3671049"/>
                  </a:lnTo>
                  <a:lnTo>
                    <a:pt x="2955379" y="3669373"/>
                  </a:lnTo>
                  <a:lnTo>
                    <a:pt x="2955379" y="3316782"/>
                  </a:lnTo>
                  <a:lnTo>
                    <a:pt x="3307892" y="3318459"/>
                  </a:lnTo>
                  <a:lnTo>
                    <a:pt x="3307892" y="3303460"/>
                  </a:lnTo>
                  <a:lnTo>
                    <a:pt x="2955379" y="3301784"/>
                  </a:lnTo>
                  <a:lnTo>
                    <a:pt x="2955379" y="2949270"/>
                  </a:lnTo>
                  <a:lnTo>
                    <a:pt x="3307829" y="2950934"/>
                  </a:lnTo>
                  <a:lnTo>
                    <a:pt x="3307892" y="2935935"/>
                  </a:lnTo>
                  <a:lnTo>
                    <a:pt x="2955379" y="2934220"/>
                  </a:lnTo>
                  <a:lnTo>
                    <a:pt x="2955379" y="2581643"/>
                  </a:lnTo>
                  <a:lnTo>
                    <a:pt x="3307892" y="2583345"/>
                  </a:lnTo>
                  <a:lnTo>
                    <a:pt x="3307892" y="2568333"/>
                  </a:lnTo>
                  <a:lnTo>
                    <a:pt x="2955379" y="2566657"/>
                  </a:lnTo>
                  <a:lnTo>
                    <a:pt x="2955379" y="2214003"/>
                  </a:lnTo>
                  <a:lnTo>
                    <a:pt x="3307892" y="2215680"/>
                  </a:lnTo>
                  <a:lnTo>
                    <a:pt x="3307892" y="2200681"/>
                  </a:lnTo>
                  <a:lnTo>
                    <a:pt x="2955379" y="2199005"/>
                  </a:lnTo>
                  <a:lnTo>
                    <a:pt x="2955379" y="1846503"/>
                  </a:lnTo>
                  <a:lnTo>
                    <a:pt x="3307892" y="1848180"/>
                  </a:lnTo>
                  <a:lnTo>
                    <a:pt x="3307892" y="1833105"/>
                  </a:lnTo>
                  <a:lnTo>
                    <a:pt x="2955379" y="1831441"/>
                  </a:lnTo>
                  <a:lnTo>
                    <a:pt x="2955379" y="1745703"/>
                  </a:lnTo>
                  <a:lnTo>
                    <a:pt x="2955379" y="1744433"/>
                  </a:lnTo>
                  <a:lnTo>
                    <a:pt x="2955379" y="1739353"/>
                  </a:lnTo>
                  <a:lnTo>
                    <a:pt x="2950680" y="1739353"/>
                  </a:lnTo>
                  <a:lnTo>
                    <a:pt x="2950680" y="1744433"/>
                  </a:lnTo>
                  <a:lnTo>
                    <a:pt x="2942831" y="1744433"/>
                  </a:lnTo>
                  <a:lnTo>
                    <a:pt x="2942831" y="1745703"/>
                  </a:lnTo>
                  <a:lnTo>
                    <a:pt x="2940380" y="1745703"/>
                  </a:lnTo>
                  <a:lnTo>
                    <a:pt x="2940380" y="1831365"/>
                  </a:lnTo>
                  <a:lnTo>
                    <a:pt x="2940380" y="1846440"/>
                  </a:lnTo>
                  <a:lnTo>
                    <a:pt x="2940380" y="3669309"/>
                  </a:lnTo>
                  <a:lnTo>
                    <a:pt x="2587866" y="3667633"/>
                  </a:lnTo>
                  <a:lnTo>
                    <a:pt x="2587866" y="3315043"/>
                  </a:lnTo>
                  <a:lnTo>
                    <a:pt x="2940380" y="3316706"/>
                  </a:lnTo>
                  <a:lnTo>
                    <a:pt x="2940380" y="3301708"/>
                  </a:lnTo>
                  <a:lnTo>
                    <a:pt x="2587866" y="3300031"/>
                  </a:lnTo>
                  <a:lnTo>
                    <a:pt x="2587866" y="2947517"/>
                  </a:lnTo>
                  <a:lnTo>
                    <a:pt x="2940380" y="2949194"/>
                  </a:lnTo>
                  <a:lnTo>
                    <a:pt x="2940380" y="2934144"/>
                  </a:lnTo>
                  <a:lnTo>
                    <a:pt x="2587866" y="2932442"/>
                  </a:lnTo>
                  <a:lnTo>
                    <a:pt x="2587866" y="2579865"/>
                  </a:lnTo>
                  <a:lnTo>
                    <a:pt x="2940380" y="2581567"/>
                  </a:lnTo>
                  <a:lnTo>
                    <a:pt x="2940380" y="2566593"/>
                  </a:lnTo>
                  <a:lnTo>
                    <a:pt x="2587866" y="2564879"/>
                  </a:lnTo>
                  <a:lnTo>
                    <a:pt x="2587866" y="2212263"/>
                  </a:lnTo>
                  <a:lnTo>
                    <a:pt x="2940380" y="2213927"/>
                  </a:lnTo>
                  <a:lnTo>
                    <a:pt x="2940380" y="2198928"/>
                  </a:lnTo>
                  <a:lnTo>
                    <a:pt x="2587866" y="2197252"/>
                  </a:lnTo>
                  <a:lnTo>
                    <a:pt x="2587866" y="1846478"/>
                  </a:lnTo>
                  <a:lnTo>
                    <a:pt x="2587866" y="1844725"/>
                  </a:lnTo>
                  <a:lnTo>
                    <a:pt x="2596515" y="1844802"/>
                  </a:lnTo>
                  <a:lnTo>
                    <a:pt x="2940380" y="1846440"/>
                  </a:lnTo>
                  <a:lnTo>
                    <a:pt x="2940380" y="1831365"/>
                  </a:lnTo>
                  <a:lnTo>
                    <a:pt x="2666377" y="1830082"/>
                  </a:lnTo>
                  <a:lnTo>
                    <a:pt x="2647302" y="1829993"/>
                  </a:lnTo>
                  <a:lnTo>
                    <a:pt x="2647302" y="1834248"/>
                  </a:lnTo>
                  <a:lnTo>
                    <a:pt x="2631503" y="1837702"/>
                  </a:lnTo>
                  <a:lnTo>
                    <a:pt x="2647302" y="1834248"/>
                  </a:lnTo>
                  <a:lnTo>
                    <a:pt x="2647302" y="1829993"/>
                  </a:lnTo>
                  <a:lnTo>
                    <a:pt x="2587866" y="1829727"/>
                  </a:lnTo>
                  <a:lnTo>
                    <a:pt x="2572855" y="1829650"/>
                  </a:lnTo>
                  <a:lnTo>
                    <a:pt x="2572855" y="3667556"/>
                  </a:lnTo>
                  <a:lnTo>
                    <a:pt x="2220341" y="3665880"/>
                  </a:lnTo>
                  <a:lnTo>
                    <a:pt x="2220341" y="3313226"/>
                  </a:lnTo>
                  <a:lnTo>
                    <a:pt x="2572855" y="3314966"/>
                  </a:lnTo>
                  <a:lnTo>
                    <a:pt x="2572855" y="3299968"/>
                  </a:lnTo>
                  <a:lnTo>
                    <a:pt x="2220341" y="3298228"/>
                  </a:lnTo>
                  <a:lnTo>
                    <a:pt x="2220341" y="2945701"/>
                  </a:lnTo>
                  <a:lnTo>
                    <a:pt x="2572778" y="2947441"/>
                  </a:lnTo>
                  <a:lnTo>
                    <a:pt x="2572855" y="2932430"/>
                  </a:lnTo>
                  <a:lnTo>
                    <a:pt x="2220341" y="2930702"/>
                  </a:lnTo>
                  <a:lnTo>
                    <a:pt x="2220341" y="2578112"/>
                  </a:lnTo>
                  <a:lnTo>
                    <a:pt x="2572855" y="2579789"/>
                  </a:lnTo>
                  <a:lnTo>
                    <a:pt x="2572855" y="2564815"/>
                  </a:lnTo>
                  <a:lnTo>
                    <a:pt x="2220341" y="2563101"/>
                  </a:lnTo>
                  <a:lnTo>
                    <a:pt x="2220341" y="2210511"/>
                  </a:lnTo>
                  <a:lnTo>
                    <a:pt x="2572855" y="2212187"/>
                  </a:lnTo>
                  <a:lnTo>
                    <a:pt x="2572855" y="2197189"/>
                  </a:lnTo>
                  <a:lnTo>
                    <a:pt x="2220341" y="2195512"/>
                  </a:lnTo>
                  <a:lnTo>
                    <a:pt x="2220341" y="1892058"/>
                  </a:lnTo>
                  <a:lnTo>
                    <a:pt x="2205329" y="1893036"/>
                  </a:lnTo>
                  <a:lnTo>
                    <a:pt x="2205329" y="2195436"/>
                  </a:lnTo>
                  <a:lnTo>
                    <a:pt x="2205329" y="2210435"/>
                  </a:lnTo>
                  <a:lnTo>
                    <a:pt x="2205329" y="3665817"/>
                  </a:lnTo>
                  <a:lnTo>
                    <a:pt x="1852752" y="3664064"/>
                  </a:lnTo>
                  <a:lnTo>
                    <a:pt x="1852752" y="3311474"/>
                  </a:lnTo>
                  <a:lnTo>
                    <a:pt x="2205266" y="3313214"/>
                  </a:lnTo>
                  <a:lnTo>
                    <a:pt x="2205329" y="3298215"/>
                  </a:lnTo>
                  <a:lnTo>
                    <a:pt x="1852752" y="3296475"/>
                  </a:lnTo>
                  <a:lnTo>
                    <a:pt x="1852752" y="2943961"/>
                  </a:lnTo>
                  <a:lnTo>
                    <a:pt x="2205266" y="2945625"/>
                  </a:lnTo>
                  <a:lnTo>
                    <a:pt x="2205329" y="2930626"/>
                  </a:lnTo>
                  <a:lnTo>
                    <a:pt x="1852752" y="2928950"/>
                  </a:lnTo>
                  <a:lnTo>
                    <a:pt x="1852752" y="2576360"/>
                  </a:lnTo>
                  <a:lnTo>
                    <a:pt x="2205329" y="2578036"/>
                  </a:lnTo>
                  <a:lnTo>
                    <a:pt x="2205329" y="2563037"/>
                  </a:lnTo>
                  <a:lnTo>
                    <a:pt x="1852752" y="2561374"/>
                  </a:lnTo>
                  <a:lnTo>
                    <a:pt x="1852752" y="2208758"/>
                  </a:lnTo>
                  <a:lnTo>
                    <a:pt x="2205329" y="2210435"/>
                  </a:lnTo>
                  <a:lnTo>
                    <a:pt x="2205329" y="2195436"/>
                  </a:lnTo>
                  <a:lnTo>
                    <a:pt x="1852752" y="2193760"/>
                  </a:lnTo>
                  <a:lnTo>
                    <a:pt x="1852752" y="1918423"/>
                  </a:lnTo>
                  <a:lnTo>
                    <a:pt x="1852752" y="1917153"/>
                  </a:lnTo>
                  <a:lnTo>
                    <a:pt x="1852752" y="1915883"/>
                  </a:lnTo>
                  <a:lnTo>
                    <a:pt x="1851571" y="1915883"/>
                  </a:lnTo>
                  <a:lnTo>
                    <a:pt x="1852752" y="1915655"/>
                  </a:lnTo>
                  <a:lnTo>
                    <a:pt x="1851494" y="1915883"/>
                  </a:lnTo>
                  <a:lnTo>
                    <a:pt x="1848358" y="1915883"/>
                  </a:lnTo>
                  <a:lnTo>
                    <a:pt x="1848358" y="1916455"/>
                  </a:lnTo>
                  <a:lnTo>
                    <a:pt x="1848358" y="1917153"/>
                  </a:lnTo>
                  <a:lnTo>
                    <a:pt x="1845068" y="1917153"/>
                  </a:lnTo>
                  <a:lnTo>
                    <a:pt x="1848358" y="1916518"/>
                  </a:lnTo>
                  <a:lnTo>
                    <a:pt x="1844509" y="1917153"/>
                  </a:lnTo>
                  <a:lnTo>
                    <a:pt x="1841550" y="1917153"/>
                  </a:lnTo>
                  <a:lnTo>
                    <a:pt x="1841550" y="1917750"/>
                  </a:lnTo>
                  <a:lnTo>
                    <a:pt x="1841550" y="1918423"/>
                  </a:lnTo>
                  <a:lnTo>
                    <a:pt x="1838579" y="1918423"/>
                  </a:lnTo>
                  <a:lnTo>
                    <a:pt x="1841550" y="1917852"/>
                  </a:lnTo>
                  <a:lnTo>
                    <a:pt x="1838477" y="1918423"/>
                  </a:lnTo>
                  <a:lnTo>
                    <a:pt x="1837740" y="1918423"/>
                  </a:lnTo>
                  <a:lnTo>
                    <a:pt x="1837740" y="3664064"/>
                  </a:lnTo>
                  <a:lnTo>
                    <a:pt x="1485163" y="3662388"/>
                  </a:lnTo>
                  <a:lnTo>
                    <a:pt x="1485163" y="3309734"/>
                  </a:lnTo>
                  <a:lnTo>
                    <a:pt x="1837740" y="3311410"/>
                  </a:lnTo>
                  <a:lnTo>
                    <a:pt x="1837740" y="3296399"/>
                  </a:lnTo>
                  <a:lnTo>
                    <a:pt x="1485163" y="3294735"/>
                  </a:lnTo>
                  <a:lnTo>
                    <a:pt x="1485163" y="2942209"/>
                  </a:lnTo>
                  <a:lnTo>
                    <a:pt x="1837740" y="2943885"/>
                  </a:lnTo>
                  <a:lnTo>
                    <a:pt x="1837740" y="2928874"/>
                  </a:lnTo>
                  <a:lnTo>
                    <a:pt x="1485163" y="2927197"/>
                  </a:lnTo>
                  <a:lnTo>
                    <a:pt x="1485163" y="2574620"/>
                  </a:lnTo>
                  <a:lnTo>
                    <a:pt x="1837740" y="2576296"/>
                  </a:lnTo>
                  <a:lnTo>
                    <a:pt x="1837740" y="2561298"/>
                  </a:lnTo>
                  <a:lnTo>
                    <a:pt x="1485163" y="2559634"/>
                  </a:lnTo>
                  <a:lnTo>
                    <a:pt x="1485163" y="2206955"/>
                  </a:lnTo>
                  <a:lnTo>
                    <a:pt x="1837740" y="2208695"/>
                  </a:lnTo>
                  <a:lnTo>
                    <a:pt x="1837740" y="2193683"/>
                  </a:lnTo>
                  <a:lnTo>
                    <a:pt x="1485163" y="2191943"/>
                  </a:lnTo>
                  <a:lnTo>
                    <a:pt x="1485163" y="2119134"/>
                  </a:lnTo>
                  <a:lnTo>
                    <a:pt x="1470152" y="2132050"/>
                  </a:lnTo>
                  <a:lnTo>
                    <a:pt x="1470152" y="2191893"/>
                  </a:lnTo>
                  <a:lnTo>
                    <a:pt x="1403273" y="2191664"/>
                  </a:lnTo>
                  <a:lnTo>
                    <a:pt x="1387081" y="2206599"/>
                  </a:lnTo>
                  <a:lnTo>
                    <a:pt x="1470152" y="2206904"/>
                  </a:lnTo>
                  <a:lnTo>
                    <a:pt x="1470152" y="2559558"/>
                  </a:lnTo>
                  <a:lnTo>
                    <a:pt x="1470152" y="2574544"/>
                  </a:lnTo>
                  <a:lnTo>
                    <a:pt x="1470152" y="3662324"/>
                  </a:lnTo>
                  <a:lnTo>
                    <a:pt x="1117638" y="3660635"/>
                  </a:lnTo>
                  <a:lnTo>
                    <a:pt x="1117638" y="3307981"/>
                  </a:lnTo>
                  <a:lnTo>
                    <a:pt x="1470152" y="3309658"/>
                  </a:lnTo>
                  <a:lnTo>
                    <a:pt x="1470152" y="3294672"/>
                  </a:lnTo>
                  <a:lnTo>
                    <a:pt x="1117638" y="3293008"/>
                  </a:lnTo>
                  <a:lnTo>
                    <a:pt x="1117638" y="2940393"/>
                  </a:lnTo>
                  <a:lnTo>
                    <a:pt x="1470152" y="2942132"/>
                  </a:lnTo>
                  <a:lnTo>
                    <a:pt x="1470152" y="2927134"/>
                  </a:lnTo>
                  <a:lnTo>
                    <a:pt x="1117638" y="2925483"/>
                  </a:lnTo>
                  <a:lnTo>
                    <a:pt x="1117638" y="2572867"/>
                  </a:lnTo>
                  <a:lnTo>
                    <a:pt x="1470152" y="2574544"/>
                  </a:lnTo>
                  <a:lnTo>
                    <a:pt x="1470152" y="2559558"/>
                  </a:lnTo>
                  <a:lnTo>
                    <a:pt x="1117638" y="2557894"/>
                  </a:lnTo>
                  <a:lnTo>
                    <a:pt x="1117638" y="2480589"/>
                  </a:lnTo>
                  <a:lnTo>
                    <a:pt x="1102626" y="2497404"/>
                  </a:lnTo>
                  <a:lnTo>
                    <a:pt x="1102626" y="2557830"/>
                  </a:lnTo>
                  <a:lnTo>
                    <a:pt x="1050340" y="2557576"/>
                  </a:lnTo>
                  <a:lnTo>
                    <a:pt x="1037844" y="2572512"/>
                  </a:lnTo>
                  <a:lnTo>
                    <a:pt x="1102626" y="2572804"/>
                  </a:lnTo>
                  <a:lnTo>
                    <a:pt x="1102626" y="2925407"/>
                  </a:lnTo>
                  <a:lnTo>
                    <a:pt x="770077" y="2923844"/>
                  </a:lnTo>
                  <a:lnTo>
                    <a:pt x="759815" y="2938780"/>
                  </a:lnTo>
                  <a:lnTo>
                    <a:pt x="1102626" y="2940329"/>
                  </a:lnTo>
                  <a:lnTo>
                    <a:pt x="1102626" y="3292932"/>
                  </a:lnTo>
                  <a:lnTo>
                    <a:pt x="1102626" y="3307918"/>
                  </a:lnTo>
                  <a:lnTo>
                    <a:pt x="1102626" y="3660571"/>
                  </a:lnTo>
                  <a:lnTo>
                    <a:pt x="750049" y="3658882"/>
                  </a:lnTo>
                  <a:lnTo>
                    <a:pt x="750049" y="3306254"/>
                  </a:lnTo>
                  <a:lnTo>
                    <a:pt x="1102626" y="3307918"/>
                  </a:lnTo>
                  <a:lnTo>
                    <a:pt x="1102626" y="3292932"/>
                  </a:lnTo>
                  <a:lnTo>
                    <a:pt x="750049" y="3291268"/>
                  </a:lnTo>
                  <a:lnTo>
                    <a:pt x="750049" y="2953054"/>
                  </a:lnTo>
                  <a:lnTo>
                    <a:pt x="750112" y="2938780"/>
                  </a:lnTo>
                  <a:lnTo>
                    <a:pt x="759815" y="2938780"/>
                  </a:lnTo>
                  <a:lnTo>
                    <a:pt x="763168" y="2933763"/>
                  </a:lnTo>
                  <a:lnTo>
                    <a:pt x="766660" y="2928734"/>
                  </a:lnTo>
                  <a:lnTo>
                    <a:pt x="770013" y="2923781"/>
                  </a:lnTo>
                  <a:lnTo>
                    <a:pt x="750112" y="2923654"/>
                  </a:lnTo>
                  <a:lnTo>
                    <a:pt x="735101" y="2923641"/>
                  </a:lnTo>
                  <a:lnTo>
                    <a:pt x="735037" y="2938780"/>
                  </a:lnTo>
                  <a:lnTo>
                    <a:pt x="735101" y="2974924"/>
                  </a:lnTo>
                  <a:lnTo>
                    <a:pt x="735037" y="3291205"/>
                  </a:lnTo>
                  <a:lnTo>
                    <a:pt x="535889" y="3290252"/>
                  </a:lnTo>
                  <a:lnTo>
                    <a:pt x="526605" y="3305187"/>
                  </a:lnTo>
                  <a:lnTo>
                    <a:pt x="735037" y="3306178"/>
                  </a:lnTo>
                  <a:lnTo>
                    <a:pt x="735037" y="3658819"/>
                  </a:lnTo>
                  <a:lnTo>
                    <a:pt x="382524" y="3657130"/>
                  </a:lnTo>
                  <a:lnTo>
                    <a:pt x="382524" y="3519487"/>
                  </a:lnTo>
                  <a:lnTo>
                    <a:pt x="367512" y="3539312"/>
                  </a:lnTo>
                  <a:lnTo>
                    <a:pt x="367512" y="3657066"/>
                  </a:lnTo>
                  <a:lnTo>
                    <a:pt x="268808" y="3656584"/>
                  </a:lnTo>
                  <a:lnTo>
                    <a:pt x="254571" y="3671455"/>
                  </a:lnTo>
                  <a:lnTo>
                    <a:pt x="367512" y="3672001"/>
                  </a:lnTo>
                  <a:lnTo>
                    <a:pt x="367512" y="3938600"/>
                  </a:lnTo>
                  <a:lnTo>
                    <a:pt x="382524" y="3938600"/>
                  </a:lnTo>
                  <a:lnTo>
                    <a:pt x="382524" y="3672078"/>
                  </a:lnTo>
                  <a:lnTo>
                    <a:pt x="735037" y="3673767"/>
                  </a:lnTo>
                  <a:lnTo>
                    <a:pt x="735037" y="3938600"/>
                  </a:lnTo>
                  <a:lnTo>
                    <a:pt x="750049" y="3938600"/>
                  </a:lnTo>
                  <a:lnTo>
                    <a:pt x="750049" y="3673830"/>
                  </a:lnTo>
                  <a:lnTo>
                    <a:pt x="1102626" y="3675507"/>
                  </a:lnTo>
                  <a:lnTo>
                    <a:pt x="1102626" y="3938600"/>
                  </a:lnTo>
                  <a:lnTo>
                    <a:pt x="1117638" y="3938600"/>
                  </a:lnTo>
                  <a:lnTo>
                    <a:pt x="1117638" y="3675583"/>
                  </a:lnTo>
                  <a:lnTo>
                    <a:pt x="1470152" y="3677259"/>
                  </a:lnTo>
                  <a:lnTo>
                    <a:pt x="1470152" y="3938600"/>
                  </a:lnTo>
                  <a:lnTo>
                    <a:pt x="1485163" y="3938600"/>
                  </a:lnTo>
                  <a:lnTo>
                    <a:pt x="1485163" y="3677323"/>
                  </a:lnTo>
                  <a:lnTo>
                    <a:pt x="1837740" y="3679063"/>
                  </a:lnTo>
                  <a:lnTo>
                    <a:pt x="1837740" y="3939006"/>
                  </a:lnTo>
                  <a:lnTo>
                    <a:pt x="1852752" y="3939006"/>
                  </a:lnTo>
                  <a:lnTo>
                    <a:pt x="1852752" y="3679063"/>
                  </a:lnTo>
                  <a:lnTo>
                    <a:pt x="2205329" y="3680777"/>
                  </a:lnTo>
                  <a:lnTo>
                    <a:pt x="2205329" y="3938600"/>
                  </a:lnTo>
                  <a:lnTo>
                    <a:pt x="2220341" y="3938600"/>
                  </a:lnTo>
                  <a:lnTo>
                    <a:pt x="2220341" y="3680853"/>
                  </a:lnTo>
                  <a:lnTo>
                    <a:pt x="2572855" y="3682568"/>
                  </a:lnTo>
                  <a:lnTo>
                    <a:pt x="2572855" y="3938600"/>
                  </a:lnTo>
                  <a:lnTo>
                    <a:pt x="2587866" y="3938600"/>
                  </a:lnTo>
                  <a:lnTo>
                    <a:pt x="2587866" y="3682644"/>
                  </a:lnTo>
                  <a:lnTo>
                    <a:pt x="2940380" y="3684308"/>
                  </a:lnTo>
                  <a:lnTo>
                    <a:pt x="2940380" y="3939006"/>
                  </a:lnTo>
                  <a:lnTo>
                    <a:pt x="2955379" y="3939006"/>
                  </a:lnTo>
                  <a:lnTo>
                    <a:pt x="2955379" y="3684384"/>
                  </a:lnTo>
                  <a:lnTo>
                    <a:pt x="3307892" y="3686048"/>
                  </a:lnTo>
                  <a:lnTo>
                    <a:pt x="3307892" y="3938600"/>
                  </a:lnTo>
                  <a:lnTo>
                    <a:pt x="3322904" y="3938600"/>
                  </a:lnTo>
                  <a:lnTo>
                    <a:pt x="3322904" y="3686124"/>
                  </a:lnTo>
                  <a:lnTo>
                    <a:pt x="3675418" y="3687788"/>
                  </a:lnTo>
                  <a:lnTo>
                    <a:pt x="3675418" y="3938600"/>
                  </a:lnTo>
                  <a:lnTo>
                    <a:pt x="3690429" y="3938600"/>
                  </a:lnTo>
                  <a:lnTo>
                    <a:pt x="3690429" y="3687864"/>
                  </a:lnTo>
                  <a:lnTo>
                    <a:pt x="4043007" y="3689540"/>
                  </a:lnTo>
                  <a:lnTo>
                    <a:pt x="4043007" y="3939006"/>
                  </a:lnTo>
                  <a:lnTo>
                    <a:pt x="4058018" y="3939006"/>
                  </a:lnTo>
                  <a:lnTo>
                    <a:pt x="4058018" y="3689616"/>
                  </a:lnTo>
                  <a:lnTo>
                    <a:pt x="4330458" y="3690950"/>
                  </a:lnTo>
                  <a:lnTo>
                    <a:pt x="4330458" y="3675875"/>
                  </a:lnTo>
                  <a:lnTo>
                    <a:pt x="4058018" y="3674592"/>
                  </a:lnTo>
                  <a:lnTo>
                    <a:pt x="4058018" y="3322028"/>
                  </a:lnTo>
                  <a:lnTo>
                    <a:pt x="4330458" y="3323361"/>
                  </a:lnTo>
                  <a:lnTo>
                    <a:pt x="4330458" y="3308286"/>
                  </a:lnTo>
                  <a:lnTo>
                    <a:pt x="4058018" y="3307016"/>
                  </a:lnTo>
                  <a:lnTo>
                    <a:pt x="4058018" y="2954502"/>
                  </a:lnTo>
                  <a:lnTo>
                    <a:pt x="4330458" y="2955772"/>
                  </a:lnTo>
                  <a:lnTo>
                    <a:pt x="4330458" y="2940837"/>
                  </a:lnTo>
                  <a:lnTo>
                    <a:pt x="4058018" y="2939491"/>
                  </a:lnTo>
                  <a:lnTo>
                    <a:pt x="4058018" y="2586913"/>
                  </a:lnTo>
                  <a:lnTo>
                    <a:pt x="4330458" y="2588247"/>
                  </a:lnTo>
                  <a:lnTo>
                    <a:pt x="4330458" y="2573172"/>
                  </a:lnTo>
                  <a:lnTo>
                    <a:pt x="4058018" y="2571889"/>
                  </a:lnTo>
                  <a:lnTo>
                    <a:pt x="4058018" y="2219248"/>
                  </a:lnTo>
                  <a:lnTo>
                    <a:pt x="4330458" y="2220582"/>
                  </a:lnTo>
                  <a:lnTo>
                    <a:pt x="4330458" y="2205507"/>
                  </a:lnTo>
                  <a:lnTo>
                    <a:pt x="4058018" y="2204237"/>
                  </a:lnTo>
                  <a:lnTo>
                    <a:pt x="4058018" y="1851723"/>
                  </a:lnTo>
                  <a:lnTo>
                    <a:pt x="4330458" y="1853006"/>
                  </a:lnTo>
                  <a:lnTo>
                    <a:pt x="4330458" y="1837931"/>
                  </a:lnTo>
                  <a:lnTo>
                    <a:pt x="4058018" y="1836648"/>
                  </a:lnTo>
                  <a:lnTo>
                    <a:pt x="4058018" y="1484122"/>
                  </a:lnTo>
                  <a:lnTo>
                    <a:pt x="4330458" y="1485417"/>
                  </a:lnTo>
                  <a:lnTo>
                    <a:pt x="4330458" y="1470342"/>
                  </a:lnTo>
                  <a:lnTo>
                    <a:pt x="4058018" y="1469059"/>
                  </a:lnTo>
                  <a:lnTo>
                    <a:pt x="4058018" y="1116533"/>
                  </a:lnTo>
                  <a:lnTo>
                    <a:pt x="4330458" y="1117879"/>
                  </a:lnTo>
                  <a:lnTo>
                    <a:pt x="4330458" y="1102791"/>
                  </a:lnTo>
                  <a:lnTo>
                    <a:pt x="4058018" y="1101521"/>
                  </a:lnTo>
                  <a:lnTo>
                    <a:pt x="4058018" y="748995"/>
                  </a:lnTo>
                  <a:lnTo>
                    <a:pt x="4330458" y="750277"/>
                  </a:lnTo>
                  <a:lnTo>
                    <a:pt x="4330458" y="735279"/>
                  </a:lnTo>
                  <a:lnTo>
                    <a:pt x="4058018" y="733920"/>
                  </a:lnTo>
                  <a:lnTo>
                    <a:pt x="4058018" y="381342"/>
                  </a:lnTo>
                  <a:lnTo>
                    <a:pt x="4330458" y="382689"/>
                  </a:lnTo>
                  <a:lnTo>
                    <a:pt x="4330458" y="367614"/>
                  </a:lnTo>
                  <a:close/>
                </a:path>
                <a:path w="4330700" h="3939540">
                  <a:moveTo>
                    <a:pt x="4330458" y="88"/>
                  </a:moveTo>
                  <a:lnTo>
                    <a:pt x="4298493" y="0"/>
                  </a:lnTo>
                  <a:lnTo>
                    <a:pt x="4269740" y="11658"/>
                  </a:lnTo>
                  <a:lnTo>
                    <a:pt x="4269105" y="12001"/>
                  </a:lnTo>
                  <a:lnTo>
                    <a:pt x="4268343" y="12217"/>
                  </a:lnTo>
                  <a:lnTo>
                    <a:pt x="4263326" y="14249"/>
                  </a:lnTo>
                  <a:lnTo>
                    <a:pt x="4261917" y="14795"/>
                  </a:lnTo>
                  <a:lnTo>
                    <a:pt x="4330458" y="15151"/>
                  </a:lnTo>
                  <a:lnTo>
                    <a:pt x="4330458" y="88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963111" y="464681"/>
            <a:ext cx="12618722" cy="2344309"/>
          </a:xfrm>
          <a:prstGeom prst="rect">
            <a:avLst/>
          </a:prstGeom>
        </p:spPr>
        <p:txBody>
          <a:bodyPr vert="horz" wrap="square" lIns="0" tIns="492837" rIns="0" bIns="0" rtlCol="0">
            <a:spAutoFit/>
          </a:bodyPr>
          <a:lstStyle/>
          <a:p>
            <a:pPr marL="3211830">
              <a:lnSpc>
                <a:spcPct val="100000"/>
              </a:lnSpc>
              <a:spcBef>
                <a:spcPts val="90"/>
              </a:spcBef>
            </a:pPr>
            <a:r>
              <a:rPr lang="bg-BG" sz="6000" b="0" spc="1435" dirty="0" smtClean="0">
                <a:solidFill>
                  <a:srgbClr val="917534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/>
              </a:rPr>
              <a:t>Защо има значение</a:t>
            </a:r>
            <a:endParaRPr sz="6000" dirty="0">
              <a:latin typeface="Algerian" panose="04020705040A02060702" pitchFamily="82" charset="0"/>
              <a:ea typeface="Cambria" panose="02040503050406030204" pitchFamily="18" charset="0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085082" y="764590"/>
            <a:ext cx="824865" cy="824865"/>
          </a:xfrm>
          <a:custGeom>
            <a:avLst/>
            <a:gdLst/>
            <a:ahLst/>
            <a:cxnLst/>
            <a:rect l="l" t="t" r="r" b="b"/>
            <a:pathLst>
              <a:path w="824864" h="824865">
                <a:moveTo>
                  <a:pt x="412208" y="0"/>
                </a:moveTo>
                <a:lnTo>
                  <a:pt x="440407" y="136276"/>
                </a:lnTo>
                <a:lnTo>
                  <a:pt x="453344" y="181635"/>
                </a:lnTo>
                <a:lnTo>
                  <a:pt x="472471" y="223922"/>
                </a:lnTo>
                <a:lnTo>
                  <a:pt x="497269" y="262615"/>
                </a:lnTo>
                <a:lnTo>
                  <a:pt x="527219" y="297197"/>
                </a:lnTo>
                <a:lnTo>
                  <a:pt x="561801" y="327147"/>
                </a:lnTo>
                <a:lnTo>
                  <a:pt x="600494" y="351945"/>
                </a:lnTo>
                <a:lnTo>
                  <a:pt x="642781" y="371072"/>
                </a:lnTo>
                <a:lnTo>
                  <a:pt x="688140" y="384009"/>
                </a:lnTo>
                <a:lnTo>
                  <a:pt x="824416" y="412208"/>
                </a:lnTo>
                <a:lnTo>
                  <a:pt x="688140" y="440407"/>
                </a:lnTo>
                <a:lnTo>
                  <a:pt x="642781" y="453344"/>
                </a:lnTo>
                <a:lnTo>
                  <a:pt x="600495" y="472471"/>
                </a:lnTo>
                <a:lnTo>
                  <a:pt x="561801" y="497269"/>
                </a:lnTo>
                <a:lnTo>
                  <a:pt x="527220" y="527219"/>
                </a:lnTo>
                <a:lnTo>
                  <a:pt x="497270" y="561801"/>
                </a:lnTo>
                <a:lnTo>
                  <a:pt x="472472" y="600494"/>
                </a:lnTo>
                <a:lnTo>
                  <a:pt x="453344" y="642781"/>
                </a:lnTo>
                <a:lnTo>
                  <a:pt x="440407" y="688140"/>
                </a:lnTo>
                <a:lnTo>
                  <a:pt x="412208" y="824416"/>
                </a:lnTo>
                <a:lnTo>
                  <a:pt x="384009" y="688140"/>
                </a:lnTo>
                <a:lnTo>
                  <a:pt x="371072" y="642781"/>
                </a:lnTo>
                <a:lnTo>
                  <a:pt x="351945" y="600494"/>
                </a:lnTo>
                <a:lnTo>
                  <a:pt x="327146" y="561801"/>
                </a:lnTo>
                <a:lnTo>
                  <a:pt x="297197" y="527219"/>
                </a:lnTo>
                <a:lnTo>
                  <a:pt x="262615" y="497270"/>
                </a:lnTo>
                <a:lnTo>
                  <a:pt x="223921" y="472472"/>
                </a:lnTo>
                <a:lnTo>
                  <a:pt x="181635" y="453344"/>
                </a:lnTo>
                <a:lnTo>
                  <a:pt x="136276" y="440407"/>
                </a:lnTo>
                <a:lnTo>
                  <a:pt x="0" y="412208"/>
                </a:lnTo>
                <a:lnTo>
                  <a:pt x="136276" y="384009"/>
                </a:lnTo>
                <a:lnTo>
                  <a:pt x="181635" y="371072"/>
                </a:lnTo>
                <a:lnTo>
                  <a:pt x="223921" y="351945"/>
                </a:lnTo>
                <a:lnTo>
                  <a:pt x="262615" y="327147"/>
                </a:lnTo>
                <a:lnTo>
                  <a:pt x="297197" y="297197"/>
                </a:lnTo>
                <a:lnTo>
                  <a:pt x="327147" y="262615"/>
                </a:lnTo>
                <a:lnTo>
                  <a:pt x="351945" y="223922"/>
                </a:lnTo>
                <a:lnTo>
                  <a:pt x="371072" y="181635"/>
                </a:lnTo>
                <a:lnTo>
                  <a:pt x="384009" y="136276"/>
                </a:lnTo>
                <a:lnTo>
                  <a:pt x="412208" y="0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728547" y="74756"/>
            <a:ext cx="882650" cy="1185545"/>
          </a:xfrm>
          <a:custGeom>
            <a:avLst/>
            <a:gdLst/>
            <a:ahLst/>
            <a:cxnLst/>
            <a:rect l="l" t="t" r="r" b="b"/>
            <a:pathLst>
              <a:path w="882650" h="1185545">
                <a:moveTo>
                  <a:pt x="449785" y="0"/>
                </a:moveTo>
                <a:lnTo>
                  <a:pt x="473364" y="313332"/>
                </a:lnTo>
                <a:lnTo>
                  <a:pt x="488958" y="363352"/>
                </a:lnTo>
                <a:lnTo>
                  <a:pt x="513498" y="408546"/>
                </a:lnTo>
                <a:lnTo>
                  <a:pt x="545952" y="447886"/>
                </a:lnTo>
                <a:lnTo>
                  <a:pt x="585291" y="480340"/>
                </a:lnTo>
                <a:lnTo>
                  <a:pt x="630486" y="504879"/>
                </a:lnTo>
                <a:lnTo>
                  <a:pt x="680506" y="520474"/>
                </a:lnTo>
                <a:lnTo>
                  <a:pt x="882350" y="544053"/>
                </a:lnTo>
                <a:lnTo>
                  <a:pt x="680506" y="567632"/>
                </a:lnTo>
                <a:lnTo>
                  <a:pt x="630486" y="583226"/>
                </a:lnTo>
                <a:lnTo>
                  <a:pt x="585291" y="607766"/>
                </a:lnTo>
                <a:lnTo>
                  <a:pt x="545952" y="640220"/>
                </a:lnTo>
                <a:lnTo>
                  <a:pt x="513498" y="679559"/>
                </a:lnTo>
                <a:lnTo>
                  <a:pt x="488958" y="724754"/>
                </a:lnTo>
                <a:lnTo>
                  <a:pt x="473364" y="774774"/>
                </a:lnTo>
                <a:lnTo>
                  <a:pt x="449785" y="1184962"/>
                </a:lnTo>
                <a:lnTo>
                  <a:pt x="426206" y="774774"/>
                </a:lnTo>
                <a:lnTo>
                  <a:pt x="410612" y="724754"/>
                </a:lnTo>
                <a:lnTo>
                  <a:pt x="386072" y="679559"/>
                </a:lnTo>
                <a:lnTo>
                  <a:pt x="353618" y="640220"/>
                </a:lnTo>
                <a:lnTo>
                  <a:pt x="314279" y="607766"/>
                </a:lnTo>
                <a:lnTo>
                  <a:pt x="269084" y="583226"/>
                </a:lnTo>
                <a:lnTo>
                  <a:pt x="219064" y="567632"/>
                </a:lnTo>
                <a:lnTo>
                  <a:pt x="0" y="544053"/>
                </a:lnTo>
                <a:lnTo>
                  <a:pt x="219064" y="520474"/>
                </a:lnTo>
                <a:lnTo>
                  <a:pt x="269084" y="504880"/>
                </a:lnTo>
                <a:lnTo>
                  <a:pt x="314279" y="480340"/>
                </a:lnTo>
                <a:lnTo>
                  <a:pt x="353618" y="447886"/>
                </a:lnTo>
                <a:lnTo>
                  <a:pt x="386072" y="408547"/>
                </a:lnTo>
                <a:lnTo>
                  <a:pt x="410612" y="363352"/>
                </a:lnTo>
                <a:lnTo>
                  <a:pt x="426206" y="313332"/>
                </a:lnTo>
                <a:lnTo>
                  <a:pt x="449785" y="0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36301" y="2097525"/>
            <a:ext cx="279400" cy="376555"/>
          </a:xfrm>
          <a:custGeom>
            <a:avLst/>
            <a:gdLst/>
            <a:ahLst/>
            <a:cxnLst/>
            <a:rect l="l" t="t" r="r" b="b"/>
            <a:pathLst>
              <a:path w="279400" h="376555">
                <a:moveTo>
                  <a:pt x="139566" y="0"/>
                </a:moveTo>
                <a:lnTo>
                  <a:pt x="149113" y="62214"/>
                </a:lnTo>
                <a:lnTo>
                  <a:pt x="159970" y="102227"/>
                </a:lnTo>
                <a:lnTo>
                  <a:pt x="178506" y="135679"/>
                </a:lnTo>
                <a:lnTo>
                  <a:pt x="232991" y="175312"/>
                </a:lnTo>
                <a:lnTo>
                  <a:pt x="279132" y="188185"/>
                </a:lnTo>
                <a:lnTo>
                  <a:pt x="232991" y="201059"/>
                </a:lnTo>
                <a:lnTo>
                  <a:pt x="178507" y="240692"/>
                </a:lnTo>
                <a:lnTo>
                  <a:pt x="159970" y="274144"/>
                </a:lnTo>
                <a:lnTo>
                  <a:pt x="149113" y="314157"/>
                </a:lnTo>
                <a:lnTo>
                  <a:pt x="139566" y="376371"/>
                </a:lnTo>
                <a:lnTo>
                  <a:pt x="130018" y="314157"/>
                </a:lnTo>
                <a:lnTo>
                  <a:pt x="119162" y="274144"/>
                </a:lnTo>
                <a:lnTo>
                  <a:pt x="100625" y="240692"/>
                </a:lnTo>
                <a:lnTo>
                  <a:pt x="46140" y="201059"/>
                </a:lnTo>
                <a:lnTo>
                  <a:pt x="0" y="188185"/>
                </a:lnTo>
                <a:lnTo>
                  <a:pt x="46140" y="175312"/>
                </a:lnTo>
                <a:lnTo>
                  <a:pt x="75815" y="160673"/>
                </a:lnTo>
                <a:lnTo>
                  <a:pt x="100625" y="135679"/>
                </a:lnTo>
                <a:lnTo>
                  <a:pt x="119161" y="102227"/>
                </a:lnTo>
                <a:lnTo>
                  <a:pt x="130018" y="62214"/>
                </a:lnTo>
                <a:lnTo>
                  <a:pt x="139566" y="0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35660" y="1651521"/>
            <a:ext cx="228600" cy="308610"/>
          </a:xfrm>
          <a:custGeom>
            <a:avLst/>
            <a:gdLst/>
            <a:ahLst/>
            <a:cxnLst/>
            <a:rect l="l" t="t" r="r" b="b"/>
            <a:pathLst>
              <a:path w="228600" h="308610">
                <a:moveTo>
                  <a:pt x="114279" y="0"/>
                </a:moveTo>
                <a:lnTo>
                  <a:pt x="122097" y="50943"/>
                </a:lnTo>
                <a:lnTo>
                  <a:pt x="146165" y="111099"/>
                </a:lnTo>
                <a:lnTo>
                  <a:pt x="190778" y="143551"/>
                </a:lnTo>
                <a:lnTo>
                  <a:pt x="228560" y="154092"/>
                </a:lnTo>
                <a:lnTo>
                  <a:pt x="190779" y="164634"/>
                </a:lnTo>
                <a:lnTo>
                  <a:pt x="146165" y="197086"/>
                </a:lnTo>
                <a:lnTo>
                  <a:pt x="122098" y="257242"/>
                </a:lnTo>
                <a:lnTo>
                  <a:pt x="114280" y="308185"/>
                </a:lnTo>
                <a:lnTo>
                  <a:pt x="106462" y="257242"/>
                </a:lnTo>
                <a:lnTo>
                  <a:pt x="82395" y="197086"/>
                </a:lnTo>
                <a:lnTo>
                  <a:pt x="37781" y="164634"/>
                </a:lnTo>
                <a:lnTo>
                  <a:pt x="0" y="154092"/>
                </a:lnTo>
                <a:lnTo>
                  <a:pt x="37781" y="143551"/>
                </a:lnTo>
                <a:lnTo>
                  <a:pt x="62079" y="131565"/>
                </a:lnTo>
                <a:lnTo>
                  <a:pt x="82394" y="111099"/>
                </a:lnTo>
                <a:lnTo>
                  <a:pt x="97572" y="83707"/>
                </a:lnTo>
                <a:lnTo>
                  <a:pt x="106461" y="50943"/>
                </a:lnTo>
                <a:lnTo>
                  <a:pt x="114279" y="0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58564" y="1435569"/>
            <a:ext cx="1369060" cy="1779905"/>
          </a:xfrm>
          <a:custGeom>
            <a:avLst/>
            <a:gdLst/>
            <a:ahLst/>
            <a:cxnLst/>
            <a:rect l="l" t="t" r="r" b="b"/>
            <a:pathLst>
              <a:path w="1369060" h="1779905">
                <a:moveTo>
                  <a:pt x="1082433" y="661962"/>
                </a:moveTo>
                <a:lnTo>
                  <a:pt x="903503" y="616673"/>
                </a:lnTo>
                <a:lnTo>
                  <a:pt x="859828" y="602589"/>
                </a:lnTo>
                <a:lnTo>
                  <a:pt x="818172" y="583120"/>
                </a:lnTo>
                <a:lnTo>
                  <a:pt x="778827" y="558596"/>
                </a:lnTo>
                <a:lnTo>
                  <a:pt x="742035" y="529336"/>
                </a:lnTo>
                <a:lnTo>
                  <a:pt x="708063" y="495655"/>
                </a:lnTo>
                <a:lnTo>
                  <a:pt x="677189" y="457885"/>
                </a:lnTo>
                <a:lnTo>
                  <a:pt x="649655" y="416344"/>
                </a:lnTo>
                <a:lnTo>
                  <a:pt x="625729" y="371348"/>
                </a:lnTo>
                <a:lnTo>
                  <a:pt x="605675" y="323215"/>
                </a:lnTo>
                <a:lnTo>
                  <a:pt x="589762" y="272275"/>
                </a:lnTo>
                <a:lnTo>
                  <a:pt x="578243" y="218846"/>
                </a:lnTo>
                <a:lnTo>
                  <a:pt x="541223" y="0"/>
                </a:lnTo>
                <a:lnTo>
                  <a:pt x="504190" y="218846"/>
                </a:lnTo>
                <a:lnTo>
                  <a:pt x="492671" y="272275"/>
                </a:lnTo>
                <a:lnTo>
                  <a:pt x="476758" y="323215"/>
                </a:lnTo>
                <a:lnTo>
                  <a:pt x="456704" y="371348"/>
                </a:lnTo>
                <a:lnTo>
                  <a:pt x="432790" y="416344"/>
                </a:lnTo>
                <a:lnTo>
                  <a:pt x="405257" y="457885"/>
                </a:lnTo>
                <a:lnTo>
                  <a:pt x="374370" y="495655"/>
                </a:lnTo>
                <a:lnTo>
                  <a:pt x="340398" y="529336"/>
                </a:lnTo>
                <a:lnTo>
                  <a:pt x="303606" y="558596"/>
                </a:lnTo>
                <a:lnTo>
                  <a:pt x="264261" y="583120"/>
                </a:lnTo>
                <a:lnTo>
                  <a:pt x="222618" y="602589"/>
                </a:lnTo>
                <a:lnTo>
                  <a:pt x="178930" y="616673"/>
                </a:lnTo>
                <a:lnTo>
                  <a:pt x="0" y="661962"/>
                </a:lnTo>
                <a:lnTo>
                  <a:pt x="178930" y="707250"/>
                </a:lnTo>
                <a:lnTo>
                  <a:pt x="222618" y="721334"/>
                </a:lnTo>
                <a:lnTo>
                  <a:pt x="264261" y="740803"/>
                </a:lnTo>
                <a:lnTo>
                  <a:pt x="303606" y="765327"/>
                </a:lnTo>
                <a:lnTo>
                  <a:pt x="340398" y="794588"/>
                </a:lnTo>
                <a:lnTo>
                  <a:pt x="374370" y="828268"/>
                </a:lnTo>
                <a:lnTo>
                  <a:pt x="405257" y="866038"/>
                </a:lnTo>
                <a:lnTo>
                  <a:pt x="432790" y="907580"/>
                </a:lnTo>
                <a:lnTo>
                  <a:pt x="456704" y="952576"/>
                </a:lnTo>
                <a:lnTo>
                  <a:pt x="476758" y="1000709"/>
                </a:lnTo>
                <a:lnTo>
                  <a:pt x="492671" y="1051648"/>
                </a:lnTo>
                <a:lnTo>
                  <a:pt x="504190" y="1105077"/>
                </a:lnTo>
                <a:lnTo>
                  <a:pt x="541223" y="1323924"/>
                </a:lnTo>
                <a:lnTo>
                  <a:pt x="578243" y="1105077"/>
                </a:lnTo>
                <a:lnTo>
                  <a:pt x="589762" y="1051648"/>
                </a:lnTo>
                <a:lnTo>
                  <a:pt x="605675" y="1000709"/>
                </a:lnTo>
                <a:lnTo>
                  <a:pt x="625729" y="952576"/>
                </a:lnTo>
                <a:lnTo>
                  <a:pt x="649655" y="907580"/>
                </a:lnTo>
                <a:lnTo>
                  <a:pt x="677189" y="866038"/>
                </a:lnTo>
                <a:lnTo>
                  <a:pt x="708063" y="828268"/>
                </a:lnTo>
                <a:lnTo>
                  <a:pt x="742035" y="794588"/>
                </a:lnTo>
                <a:lnTo>
                  <a:pt x="778827" y="765327"/>
                </a:lnTo>
                <a:lnTo>
                  <a:pt x="818172" y="740803"/>
                </a:lnTo>
                <a:lnTo>
                  <a:pt x="859828" y="721334"/>
                </a:lnTo>
                <a:lnTo>
                  <a:pt x="903503" y="707250"/>
                </a:lnTo>
                <a:lnTo>
                  <a:pt x="1082433" y="661962"/>
                </a:lnTo>
                <a:close/>
              </a:path>
              <a:path w="1369060" h="1779905">
                <a:moveTo>
                  <a:pt x="1368539" y="1567688"/>
                </a:moveTo>
                <a:lnTo>
                  <a:pt x="1316507" y="1553171"/>
                </a:lnTo>
                <a:lnTo>
                  <a:pt x="1255064" y="1508480"/>
                </a:lnTo>
                <a:lnTo>
                  <a:pt x="1234160" y="1470761"/>
                </a:lnTo>
                <a:lnTo>
                  <a:pt x="1221917" y="1425638"/>
                </a:lnTo>
                <a:lnTo>
                  <a:pt x="1211148" y="1355471"/>
                </a:lnTo>
                <a:lnTo>
                  <a:pt x="1200378" y="1425638"/>
                </a:lnTo>
                <a:lnTo>
                  <a:pt x="1188148" y="1470761"/>
                </a:lnTo>
                <a:lnTo>
                  <a:pt x="1167244" y="1508480"/>
                </a:lnTo>
                <a:lnTo>
                  <a:pt x="1139266" y="1536661"/>
                </a:lnTo>
                <a:lnTo>
                  <a:pt x="1053769" y="1567688"/>
                </a:lnTo>
                <a:lnTo>
                  <a:pt x="1105801" y="1582204"/>
                </a:lnTo>
                <a:lnTo>
                  <a:pt x="1167244" y="1626908"/>
                </a:lnTo>
                <a:lnTo>
                  <a:pt x="1188148" y="1664627"/>
                </a:lnTo>
                <a:lnTo>
                  <a:pt x="1200378" y="1709750"/>
                </a:lnTo>
                <a:lnTo>
                  <a:pt x="1211148" y="1779905"/>
                </a:lnTo>
                <a:lnTo>
                  <a:pt x="1221917" y="1709750"/>
                </a:lnTo>
                <a:lnTo>
                  <a:pt x="1234160" y="1664627"/>
                </a:lnTo>
                <a:lnTo>
                  <a:pt x="1255064" y="1626908"/>
                </a:lnTo>
                <a:lnTo>
                  <a:pt x="1283042" y="1598714"/>
                </a:lnTo>
                <a:lnTo>
                  <a:pt x="1316507" y="1582204"/>
                </a:lnTo>
                <a:lnTo>
                  <a:pt x="1368539" y="1567688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88574" y="2796687"/>
            <a:ext cx="153197" cy="206566"/>
          </a:xfrm>
          <a:prstGeom prst="rect">
            <a:avLst/>
          </a:prstGeom>
        </p:spPr>
      </p:pic>
      <p:grpSp>
        <p:nvGrpSpPr>
          <p:cNvPr id="20" name="object 20"/>
          <p:cNvGrpSpPr/>
          <p:nvPr/>
        </p:nvGrpSpPr>
        <p:grpSpPr>
          <a:xfrm>
            <a:off x="0" y="3742342"/>
            <a:ext cx="5707380" cy="4410075"/>
            <a:chOff x="0" y="3742342"/>
            <a:chExt cx="5707380" cy="4410075"/>
          </a:xfrm>
        </p:grpSpPr>
        <p:sp>
          <p:nvSpPr>
            <p:cNvPr id="21" name="object 21"/>
            <p:cNvSpPr/>
            <p:nvPr/>
          </p:nvSpPr>
          <p:spPr>
            <a:xfrm>
              <a:off x="0" y="3837037"/>
              <a:ext cx="1866900" cy="3140710"/>
            </a:xfrm>
            <a:custGeom>
              <a:avLst/>
              <a:gdLst/>
              <a:ahLst/>
              <a:cxnLst/>
              <a:rect l="l" t="t" r="r" b="b"/>
              <a:pathLst>
                <a:path w="1866900" h="3140709">
                  <a:moveTo>
                    <a:pt x="843483" y="2022767"/>
                  </a:moveTo>
                  <a:lnTo>
                    <a:pt x="664565" y="1977478"/>
                  </a:lnTo>
                  <a:lnTo>
                    <a:pt x="620877" y="1963394"/>
                  </a:lnTo>
                  <a:lnTo>
                    <a:pt x="579221" y="1943925"/>
                  </a:lnTo>
                  <a:lnTo>
                    <a:pt x="539877" y="1919401"/>
                  </a:lnTo>
                  <a:lnTo>
                    <a:pt x="503085" y="1890141"/>
                  </a:lnTo>
                  <a:lnTo>
                    <a:pt x="469112" y="1856460"/>
                  </a:lnTo>
                  <a:lnTo>
                    <a:pt x="438238" y="1818690"/>
                  </a:lnTo>
                  <a:lnTo>
                    <a:pt x="410705" y="1777149"/>
                  </a:lnTo>
                  <a:lnTo>
                    <a:pt x="386778" y="1732153"/>
                  </a:lnTo>
                  <a:lnTo>
                    <a:pt x="366725" y="1684020"/>
                  </a:lnTo>
                  <a:lnTo>
                    <a:pt x="350812" y="1633080"/>
                  </a:lnTo>
                  <a:lnTo>
                    <a:pt x="339293" y="1579651"/>
                  </a:lnTo>
                  <a:lnTo>
                    <a:pt x="302272" y="1360805"/>
                  </a:lnTo>
                  <a:lnTo>
                    <a:pt x="265239" y="1579651"/>
                  </a:lnTo>
                  <a:lnTo>
                    <a:pt x="253720" y="1633080"/>
                  </a:lnTo>
                  <a:lnTo>
                    <a:pt x="237807" y="1684020"/>
                  </a:lnTo>
                  <a:lnTo>
                    <a:pt x="217754" y="1732153"/>
                  </a:lnTo>
                  <a:lnTo>
                    <a:pt x="193840" y="1777149"/>
                  </a:lnTo>
                  <a:lnTo>
                    <a:pt x="166306" y="1818690"/>
                  </a:lnTo>
                  <a:lnTo>
                    <a:pt x="135420" y="1856460"/>
                  </a:lnTo>
                  <a:lnTo>
                    <a:pt x="101447" y="1890141"/>
                  </a:lnTo>
                  <a:lnTo>
                    <a:pt x="64668" y="1919401"/>
                  </a:lnTo>
                  <a:lnTo>
                    <a:pt x="25311" y="1943925"/>
                  </a:lnTo>
                  <a:lnTo>
                    <a:pt x="0" y="1955761"/>
                  </a:lnTo>
                  <a:lnTo>
                    <a:pt x="0" y="2089772"/>
                  </a:lnTo>
                  <a:lnTo>
                    <a:pt x="64668" y="2126132"/>
                  </a:lnTo>
                  <a:lnTo>
                    <a:pt x="101447" y="2155393"/>
                  </a:lnTo>
                  <a:lnTo>
                    <a:pt x="135420" y="2189061"/>
                  </a:lnTo>
                  <a:lnTo>
                    <a:pt x="166306" y="2226843"/>
                  </a:lnTo>
                  <a:lnTo>
                    <a:pt x="193840" y="2268385"/>
                  </a:lnTo>
                  <a:lnTo>
                    <a:pt x="217754" y="2313381"/>
                  </a:lnTo>
                  <a:lnTo>
                    <a:pt x="237807" y="2361514"/>
                  </a:lnTo>
                  <a:lnTo>
                    <a:pt x="253720" y="2412454"/>
                  </a:lnTo>
                  <a:lnTo>
                    <a:pt x="265239" y="2465882"/>
                  </a:lnTo>
                  <a:lnTo>
                    <a:pt x="302272" y="2684729"/>
                  </a:lnTo>
                  <a:lnTo>
                    <a:pt x="339293" y="2465882"/>
                  </a:lnTo>
                  <a:lnTo>
                    <a:pt x="350812" y="2412454"/>
                  </a:lnTo>
                  <a:lnTo>
                    <a:pt x="366725" y="2361514"/>
                  </a:lnTo>
                  <a:lnTo>
                    <a:pt x="386778" y="2313381"/>
                  </a:lnTo>
                  <a:lnTo>
                    <a:pt x="410705" y="2268385"/>
                  </a:lnTo>
                  <a:lnTo>
                    <a:pt x="438238" y="2226843"/>
                  </a:lnTo>
                  <a:lnTo>
                    <a:pt x="469112" y="2189061"/>
                  </a:lnTo>
                  <a:lnTo>
                    <a:pt x="503085" y="2155393"/>
                  </a:lnTo>
                  <a:lnTo>
                    <a:pt x="539877" y="2126132"/>
                  </a:lnTo>
                  <a:lnTo>
                    <a:pt x="579221" y="2101608"/>
                  </a:lnTo>
                  <a:lnTo>
                    <a:pt x="620877" y="2082139"/>
                  </a:lnTo>
                  <a:lnTo>
                    <a:pt x="664565" y="2068055"/>
                  </a:lnTo>
                  <a:lnTo>
                    <a:pt x="843483" y="2022767"/>
                  </a:lnTo>
                  <a:close/>
                </a:path>
                <a:path w="1866900" h="3140709">
                  <a:moveTo>
                    <a:pt x="1129588" y="2928493"/>
                  </a:moveTo>
                  <a:lnTo>
                    <a:pt x="1077556" y="2913977"/>
                  </a:lnTo>
                  <a:lnTo>
                    <a:pt x="1016114" y="2869285"/>
                  </a:lnTo>
                  <a:lnTo>
                    <a:pt x="995210" y="2831554"/>
                  </a:lnTo>
                  <a:lnTo>
                    <a:pt x="982967" y="2786430"/>
                  </a:lnTo>
                  <a:lnTo>
                    <a:pt x="972197" y="2716276"/>
                  </a:lnTo>
                  <a:lnTo>
                    <a:pt x="961440" y="2786430"/>
                  </a:lnTo>
                  <a:lnTo>
                    <a:pt x="949198" y="2831554"/>
                  </a:lnTo>
                  <a:lnTo>
                    <a:pt x="928293" y="2869285"/>
                  </a:lnTo>
                  <a:lnTo>
                    <a:pt x="900315" y="2897467"/>
                  </a:lnTo>
                  <a:lnTo>
                    <a:pt x="814819" y="2928493"/>
                  </a:lnTo>
                  <a:lnTo>
                    <a:pt x="866851" y="2943009"/>
                  </a:lnTo>
                  <a:lnTo>
                    <a:pt x="928293" y="2987700"/>
                  </a:lnTo>
                  <a:lnTo>
                    <a:pt x="949198" y="3025432"/>
                  </a:lnTo>
                  <a:lnTo>
                    <a:pt x="961440" y="3070555"/>
                  </a:lnTo>
                  <a:lnTo>
                    <a:pt x="972197" y="3140710"/>
                  </a:lnTo>
                  <a:lnTo>
                    <a:pt x="982967" y="3070555"/>
                  </a:lnTo>
                  <a:lnTo>
                    <a:pt x="995210" y="3025432"/>
                  </a:lnTo>
                  <a:lnTo>
                    <a:pt x="1016114" y="2987700"/>
                  </a:lnTo>
                  <a:lnTo>
                    <a:pt x="1044092" y="2959519"/>
                  </a:lnTo>
                  <a:lnTo>
                    <a:pt x="1077556" y="2943009"/>
                  </a:lnTo>
                  <a:lnTo>
                    <a:pt x="1129588" y="2928493"/>
                  </a:lnTo>
                  <a:close/>
                </a:path>
                <a:path w="1866900" h="3140709">
                  <a:moveTo>
                    <a:pt x="1413383" y="544042"/>
                  </a:moveTo>
                  <a:lnTo>
                    <a:pt x="1211529" y="520471"/>
                  </a:lnTo>
                  <a:lnTo>
                    <a:pt x="1161516" y="504875"/>
                  </a:lnTo>
                  <a:lnTo>
                    <a:pt x="1116317" y="480339"/>
                  </a:lnTo>
                  <a:lnTo>
                    <a:pt x="1076985" y="447878"/>
                  </a:lnTo>
                  <a:lnTo>
                    <a:pt x="1044524" y="408546"/>
                  </a:lnTo>
                  <a:lnTo>
                    <a:pt x="1019987" y="363347"/>
                  </a:lnTo>
                  <a:lnTo>
                    <a:pt x="1004392" y="313321"/>
                  </a:lnTo>
                  <a:lnTo>
                    <a:pt x="980808" y="0"/>
                  </a:lnTo>
                  <a:lnTo>
                    <a:pt x="957237" y="313321"/>
                  </a:lnTo>
                  <a:lnTo>
                    <a:pt x="941641" y="363347"/>
                  </a:lnTo>
                  <a:lnTo>
                    <a:pt x="917105" y="408546"/>
                  </a:lnTo>
                  <a:lnTo>
                    <a:pt x="884643" y="447878"/>
                  </a:lnTo>
                  <a:lnTo>
                    <a:pt x="845312" y="480339"/>
                  </a:lnTo>
                  <a:lnTo>
                    <a:pt x="800112" y="504875"/>
                  </a:lnTo>
                  <a:lnTo>
                    <a:pt x="750087" y="520471"/>
                  </a:lnTo>
                  <a:lnTo>
                    <a:pt x="531025" y="544042"/>
                  </a:lnTo>
                  <a:lnTo>
                    <a:pt x="750087" y="567626"/>
                  </a:lnTo>
                  <a:lnTo>
                    <a:pt x="800112" y="583222"/>
                  </a:lnTo>
                  <a:lnTo>
                    <a:pt x="845312" y="607758"/>
                  </a:lnTo>
                  <a:lnTo>
                    <a:pt x="884643" y="640219"/>
                  </a:lnTo>
                  <a:lnTo>
                    <a:pt x="917105" y="679551"/>
                  </a:lnTo>
                  <a:lnTo>
                    <a:pt x="941641" y="724750"/>
                  </a:lnTo>
                  <a:lnTo>
                    <a:pt x="957237" y="774763"/>
                  </a:lnTo>
                  <a:lnTo>
                    <a:pt x="980808" y="1184960"/>
                  </a:lnTo>
                  <a:lnTo>
                    <a:pt x="1004392" y="774763"/>
                  </a:lnTo>
                  <a:lnTo>
                    <a:pt x="1019987" y="724750"/>
                  </a:lnTo>
                  <a:lnTo>
                    <a:pt x="1044524" y="679551"/>
                  </a:lnTo>
                  <a:lnTo>
                    <a:pt x="1076972" y="640219"/>
                  </a:lnTo>
                  <a:lnTo>
                    <a:pt x="1116317" y="607758"/>
                  </a:lnTo>
                  <a:lnTo>
                    <a:pt x="1161516" y="583222"/>
                  </a:lnTo>
                  <a:lnTo>
                    <a:pt x="1211529" y="567626"/>
                  </a:lnTo>
                  <a:lnTo>
                    <a:pt x="1413383" y="544042"/>
                  </a:lnTo>
                  <a:close/>
                </a:path>
                <a:path w="1866900" h="3140709">
                  <a:moveTo>
                    <a:pt x="1866696" y="1730857"/>
                  </a:moveTo>
                  <a:lnTo>
                    <a:pt x="1828914" y="1720316"/>
                  </a:lnTo>
                  <a:lnTo>
                    <a:pt x="1784299" y="1687855"/>
                  </a:lnTo>
                  <a:lnTo>
                    <a:pt x="1760232" y="1627708"/>
                  </a:lnTo>
                  <a:lnTo>
                    <a:pt x="1752422" y="1576755"/>
                  </a:lnTo>
                  <a:lnTo>
                    <a:pt x="1744599" y="1627708"/>
                  </a:lnTo>
                  <a:lnTo>
                    <a:pt x="1720532" y="1687855"/>
                  </a:lnTo>
                  <a:lnTo>
                    <a:pt x="1675917" y="1720316"/>
                  </a:lnTo>
                  <a:lnTo>
                    <a:pt x="1638134" y="1730857"/>
                  </a:lnTo>
                  <a:lnTo>
                    <a:pt x="1675917" y="1741398"/>
                  </a:lnTo>
                  <a:lnTo>
                    <a:pt x="1720532" y="1773847"/>
                  </a:lnTo>
                  <a:lnTo>
                    <a:pt x="1744599" y="1834007"/>
                  </a:lnTo>
                  <a:lnTo>
                    <a:pt x="1752422" y="1884946"/>
                  </a:lnTo>
                  <a:lnTo>
                    <a:pt x="1760232" y="1834007"/>
                  </a:lnTo>
                  <a:lnTo>
                    <a:pt x="1769122" y="1801241"/>
                  </a:lnTo>
                  <a:lnTo>
                    <a:pt x="1784311" y="1773847"/>
                  </a:lnTo>
                  <a:lnTo>
                    <a:pt x="1804619" y="1753387"/>
                  </a:lnTo>
                  <a:lnTo>
                    <a:pt x="1828914" y="1741398"/>
                  </a:lnTo>
                  <a:lnTo>
                    <a:pt x="1866696" y="1730857"/>
                  </a:lnTo>
                  <a:close/>
                </a:path>
              </a:pathLst>
            </a:custGeom>
            <a:solidFill>
              <a:srgbClr val="F5D5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742342"/>
              <a:ext cx="5706818" cy="4410074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33799" y="3753762"/>
            <a:ext cx="114300" cy="11429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33799" y="5268236"/>
            <a:ext cx="114300" cy="114299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6317862" y="3480706"/>
            <a:ext cx="10922000" cy="55101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6199"/>
              </a:lnSpc>
              <a:spcBef>
                <a:spcPts val="95"/>
              </a:spcBef>
            </a:pP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Ниското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самочувствие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често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започва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в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детството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.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Нашите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учители, приятели,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братя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сестри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родители и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дори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медиите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ни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изпращат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положителни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отрицателни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послания за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самите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нас. По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някаква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причина,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посланието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че 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не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сте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достатъчно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добри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е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това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което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остава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с вас.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Може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би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ви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е било трудно да отговорите на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очакванията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другите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хора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към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вас или на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вашите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собствени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очаквания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.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Стресът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трудните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житейски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събития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като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например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сериозно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заболяване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могат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окажат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отрицателно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въздействие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върху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самочувствието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.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Личността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също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може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2800" b="1" dirty="0" err="1" smtClean="0">
                <a:solidFill>
                  <a:srgbClr val="543C25"/>
                </a:solidFill>
                <a:latin typeface="Cambria"/>
                <a:cs typeface="Cambria"/>
              </a:rPr>
              <a:t>играе</a:t>
            </a:r>
            <a:r>
              <a:rPr lang="ru-RU" sz="2800" b="1" dirty="0" smtClean="0">
                <a:solidFill>
                  <a:srgbClr val="543C25"/>
                </a:solidFill>
                <a:latin typeface="Cambria"/>
                <a:cs typeface="Cambria"/>
              </a:rPr>
              <a:t> роля.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Някои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хора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са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просто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по-склонни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към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негативно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мислене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докато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други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си поставят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невъзможно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високи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dirty="0" err="1" smtClean="0">
                <a:solidFill>
                  <a:srgbClr val="543C25"/>
                </a:solidFill>
                <a:latin typeface="Cambria"/>
                <a:cs typeface="Cambria"/>
              </a:rPr>
              <a:t>стандарти</a:t>
            </a:r>
            <a:r>
              <a:rPr lang="ru-RU" sz="2800" dirty="0" smtClean="0">
                <a:solidFill>
                  <a:srgbClr val="543C25"/>
                </a:solidFill>
                <a:latin typeface="Cambria"/>
                <a:cs typeface="Cambria"/>
              </a:rPr>
              <a:t>.</a:t>
            </a:r>
            <a:endParaRPr sz="28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9938" y="6503668"/>
            <a:ext cx="2304510" cy="2645034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198021" y="3796428"/>
            <a:ext cx="4415790" cy="5444490"/>
            <a:chOff x="3198021" y="3796428"/>
            <a:chExt cx="4415790" cy="5444490"/>
          </a:xfrm>
        </p:grpSpPr>
        <p:sp>
          <p:nvSpPr>
            <p:cNvPr id="4" name="object 4"/>
            <p:cNvSpPr/>
            <p:nvPr/>
          </p:nvSpPr>
          <p:spPr>
            <a:xfrm>
              <a:off x="3198021" y="5262370"/>
              <a:ext cx="4335780" cy="3978275"/>
            </a:xfrm>
            <a:custGeom>
              <a:avLst/>
              <a:gdLst/>
              <a:ahLst/>
              <a:cxnLst/>
              <a:rect l="l" t="t" r="r" b="b"/>
              <a:pathLst>
                <a:path w="4335780" h="3978275">
                  <a:moveTo>
                    <a:pt x="1223232" y="3978094"/>
                  </a:moveTo>
                  <a:lnTo>
                    <a:pt x="1139645" y="3975355"/>
                  </a:lnTo>
                  <a:lnTo>
                    <a:pt x="1092985" y="3970706"/>
                  </a:lnTo>
                  <a:lnTo>
                    <a:pt x="1047500" y="3963807"/>
                  </a:lnTo>
                  <a:lnTo>
                    <a:pt x="1003181" y="3954710"/>
                  </a:lnTo>
                  <a:lnTo>
                    <a:pt x="960023" y="3943469"/>
                  </a:lnTo>
                  <a:lnTo>
                    <a:pt x="918018" y="3930135"/>
                  </a:lnTo>
                  <a:lnTo>
                    <a:pt x="877159" y="3914760"/>
                  </a:lnTo>
                  <a:lnTo>
                    <a:pt x="837437" y="3897396"/>
                  </a:lnTo>
                  <a:lnTo>
                    <a:pt x="798847" y="3878097"/>
                  </a:lnTo>
                  <a:lnTo>
                    <a:pt x="761380" y="3856914"/>
                  </a:lnTo>
                  <a:lnTo>
                    <a:pt x="725030" y="3833899"/>
                  </a:lnTo>
                  <a:lnTo>
                    <a:pt x="689789" y="3809104"/>
                  </a:lnTo>
                  <a:lnTo>
                    <a:pt x="655649" y="3782582"/>
                  </a:lnTo>
                  <a:lnTo>
                    <a:pt x="622605" y="3754386"/>
                  </a:lnTo>
                  <a:lnTo>
                    <a:pt x="590647" y="3724566"/>
                  </a:lnTo>
                  <a:lnTo>
                    <a:pt x="559770" y="3693176"/>
                  </a:lnTo>
                  <a:lnTo>
                    <a:pt x="529966" y="3660267"/>
                  </a:lnTo>
                  <a:lnTo>
                    <a:pt x="501227" y="3625893"/>
                  </a:lnTo>
                  <a:lnTo>
                    <a:pt x="473546" y="3590104"/>
                  </a:lnTo>
                  <a:lnTo>
                    <a:pt x="446916" y="3552954"/>
                  </a:lnTo>
                  <a:lnTo>
                    <a:pt x="421330" y="3514494"/>
                  </a:lnTo>
                  <a:lnTo>
                    <a:pt x="396780" y="3474777"/>
                  </a:lnTo>
                  <a:lnTo>
                    <a:pt x="373259" y="3433855"/>
                  </a:lnTo>
                  <a:lnTo>
                    <a:pt x="350760" y="3391781"/>
                  </a:lnTo>
                  <a:lnTo>
                    <a:pt x="329276" y="3348605"/>
                  </a:lnTo>
                  <a:lnTo>
                    <a:pt x="308798" y="3304382"/>
                  </a:lnTo>
                  <a:lnTo>
                    <a:pt x="289321" y="3259162"/>
                  </a:lnTo>
                  <a:lnTo>
                    <a:pt x="270837" y="3212999"/>
                  </a:lnTo>
                  <a:lnTo>
                    <a:pt x="253338" y="3165944"/>
                  </a:lnTo>
                  <a:lnTo>
                    <a:pt x="236817" y="3118049"/>
                  </a:lnTo>
                  <a:lnTo>
                    <a:pt x="221266" y="3069368"/>
                  </a:lnTo>
                  <a:lnTo>
                    <a:pt x="206680" y="3019951"/>
                  </a:lnTo>
                  <a:lnTo>
                    <a:pt x="193050" y="2969852"/>
                  </a:lnTo>
                  <a:lnTo>
                    <a:pt x="180369" y="2919122"/>
                  </a:lnTo>
                  <a:lnTo>
                    <a:pt x="168629" y="2867814"/>
                  </a:lnTo>
                  <a:lnTo>
                    <a:pt x="157824" y="2815980"/>
                  </a:lnTo>
                  <a:lnTo>
                    <a:pt x="145995" y="2756176"/>
                  </a:lnTo>
                  <a:lnTo>
                    <a:pt x="134648" y="2696188"/>
                  </a:lnTo>
                  <a:lnTo>
                    <a:pt x="123782" y="2636093"/>
                  </a:lnTo>
                  <a:lnTo>
                    <a:pt x="113394" y="2575971"/>
                  </a:lnTo>
                  <a:lnTo>
                    <a:pt x="103480" y="2515901"/>
                  </a:lnTo>
                  <a:lnTo>
                    <a:pt x="94039" y="2455961"/>
                  </a:lnTo>
                  <a:lnTo>
                    <a:pt x="85067" y="2396231"/>
                  </a:lnTo>
                  <a:lnTo>
                    <a:pt x="76561" y="2336788"/>
                  </a:lnTo>
                  <a:lnTo>
                    <a:pt x="68520" y="2277714"/>
                  </a:lnTo>
                  <a:lnTo>
                    <a:pt x="60939" y="2219085"/>
                  </a:lnTo>
                  <a:lnTo>
                    <a:pt x="53818" y="2160981"/>
                  </a:lnTo>
                  <a:lnTo>
                    <a:pt x="47152" y="2103481"/>
                  </a:lnTo>
                  <a:lnTo>
                    <a:pt x="40939" y="2046664"/>
                  </a:lnTo>
                  <a:lnTo>
                    <a:pt x="35176" y="1990608"/>
                  </a:lnTo>
                  <a:lnTo>
                    <a:pt x="29861" y="1935393"/>
                  </a:lnTo>
                  <a:lnTo>
                    <a:pt x="24991" y="1881098"/>
                  </a:lnTo>
                  <a:lnTo>
                    <a:pt x="20563" y="1827801"/>
                  </a:lnTo>
                  <a:lnTo>
                    <a:pt x="16574" y="1775581"/>
                  </a:lnTo>
                  <a:lnTo>
                    <a:pt x="13022" y="1724517"/>
                  </a:lnTo>
                  <a:lnTo>
                    <a:pt x="9904" y="1674688"/>
                  </a:lnTo>
                  <a:lnTo>
                    <a:pt x="7217" y="1626173"/>
                  </a:lnTo>
                  <a:lnTo>
                    <a:pt x="4959" y="1579051"/>
                  </a:lnTo>
                  <a:lnTo>
                    <a:pt x="3126" y="1533400"/>
                  </a:lnTo>
                  <a:lnTo>
                    <a:pt x="1717" y="1489301"/>
                  </a:lnTo>
                  <a:lnTo>
                    <a:pt x="728" y="1446830"/>
                  </a:lnTo>
                  <a:lnTo>
                    <a:pt x="156" y="1406068"/>
                  </a:lnTo>
                  <a:lnTo>
                    <a:pt x="0" y="1367094"/>
                  </a:lnTo>
                  <a:lnTo>
                    <a:pt x="255" y="1329985"/>
                  </a:lnTo>
                  <a:lnTo>
                    <a:pt x="1992" y="1261682"/>
                  </a:lnTo>
                  <a:lnTo>
                    <a:pt x="5344" y="1201790"/>
                  </a:lnTo>
                  <a:lnTo>
                    <a:pt x="15712" y="1098535"/>
                  </a:lnTo>
                  <a:lnTo>
                    <a:pt x="24737" y="1026266"/>
                  </a:lnTo>
                  <a:lnTo>
                    <a:pt x="34677" y="958158"/>
                  </a:lnTo>
                  <a:lnTo>
                    <a:pt x="45513" y="893975"/>
                  </a:lnTo>
                  <a:lnTo>
                    <a:pt x="57226" y="833483"/>
                  </a:lnTo>
                  <a:lnTo>
                    <a:pt x="69796" y="776449"/>
                  </a:lnTo>
                  <a:lnTo>
                    <a:pt x="83206" y="722639"/>
                  </a:lnTo>
                  <a:lnTo>
                    <a:pt x="97436" y="671819"/>
                  </a:lnTo>
                  <a:lnTo>
                    <a:pt x="112467" y="623755"/>
                  </a:lnTo>
                  <a:lnTo>
                    <a:pt x="128280" y="578213"/>
                  </a:lnTo>
                  <a:lnTo>
                    <a:pt x="144857" y="534959"/>
                  </a:lnTo>
                  <a:lnTo>
                    <a:pt x="162178" y="493759"/>
                  </a:lnTo>
                  <a:lnTo>
                    <a:pt x="180225" y="454380"/>
                  </a:lnTo>
                  <a:lnTo>
                    <a:pt x="198978" y="416586"/>
                  </a:lnTo>
                  <a:lnTo>
                    <a:pt x="218419" y="380146"/>
                  </a:lnTo>
                  <a:lnTo>
                    <a:pt x="238530" y="344824"/>
                  </a:lnTo>
                  <a:lnTo>
                    <a:pt x="259290" y="310386"/>
                  </a:lnTo>
                  <a:lnTo>
                    <a:pt x="280682" y="276599"/>
                  </a:lnTo>
                  <a:lnTo>
                    <a:pt x="302685" y="243229"/>
                  </a:lnTo>
                  <a:lnTo>
                    <a:pt x="325282" y="210042"/>
                  </a:lnTo>
                  <a:lnTo>
                    <a:pt x="348454" y="176804"/>
                  </a:lnTo>
                  <a:lnTo>
                    <a:pt x="421226" y="74445"/>
                  </a:lnTo>
                  <a:lnTo>
                    <a:pt x="613030" y="0"/>
                  </a:lnTo>
                  <a:lnTo>
                    <a:pt x="839731" y="110102"/>
                  </a:lnTo>
                  <a:lnTo>
                    <a:pt x="1028882" y="272874"/>
                  </a:lnTo>
                  <a:lnTo>
                    <a:pt x="1108031" y="356437"/>
                  </a:lnTo>
                  <a:lnTo>
                    <a:pt x="1204903" y="527375"/>
                  </a:lnTo>
                  <a:lnTo>
                    <a:pt x="1465040" y="504510"/>
                  </a:lnTo>
                  <a:lnTo>
                    <a:pt x="1475472" y="561980"/>
                  </a:lnTo>
                  <a:lnTo>
                    <a:pt x="1487651" y="619203"/>
                  </a:lnTo>
                  <a:lnTo>
                    <a:pt x="1501355" y="676054"/>
                  </a:lnTo>
                  <a:lnTo>
                    <a:pt x="1516359" y="732406"/>
                  </a:lnTo>
                  <a:lnTo>
                    <a:pt x="1532441" y="788132"/>
                  </a:lnTo>
                  <a:lnTo>
                    <a:pt x="1549379" y="843104"/>
                  </a:lnTo>
                  <a:lnTo>
                    <a:pt x="1566950" y="897195"/>
                  </a:lnTo>
                  <a:lnTo>
                    <a:pt x="1584930" y="950280"/>
                  </a:lnTo>
                  <a:lnTo>
                    <a:pt x="1603097" y="1002230"/>
                  </a:lnTo>
                  <a:lnTo>
                    <a:pt x="1621228" y="1052919"/>
                  </a:lnTo>
                  <a:lnTo>
                    <a:pt x="1673177" y="1196148"/>
                  </a:lnTo>
                  <a:lnTo>
                    <a:pt x="1688936" y="1240522"/>
                  </a:lnTo>
                  <a:lnTo>
                    <a:pt x="1703544" y="1283000"/>
                  </a:lnTo>
                  <a:lnTo>
                    <a:pt x="1716780" y="1323455"/>
                  </a:lnTo>
                  <a:lnTo>
                    <a:pt x="1728420" y="1361760"/>
                  </a:lnTo>
                  <a:lnTo>
                    <a:pt x="1746021" y="1431412"/>
                  </a:lnTo>
                  <a:lnTo>
                    <a:pt x="1754564" y="1490941"/>
                  </a:lnTo>
                  <a:lnTo>
                    <a:pt x="1756208" y="1547086"/>
                  </a:lnTo>
                  <a:lnTo>
                    <a:pt x="1754009" y="1599764"/>
                  </a:lnTo>
                  <a:lnTo>
                    <a:pt x="1748155" y="1649539"/>
                  </a:lnTo>
                  <a:lnTo>
                    <a:pt x="1738834" y="1696974"/>
                  </a:lnTo>
                  <a:lnTo>
                    <a:pt x="1726234" y="1742636"/>
                  </a:lnTo>
                  <a:lnTo>
                    <a:pt x="1710543" y="1787087"/>
                  </a:lnTo>
                  <a:lnTo>
                    <a:pt x="1691950" y="1830894"/>
                  </a:lnTo>
                  <a:lnTo>
                    <a:pt x="1670643" y="1874619"/>
                  </a:lnTo>
                  <a:lnTo>
                    <a:pt x="1646809" y="1918829"/>
                  </a:lnTo>
                  <a:lnTo>
                    <a:pt x="1860245" y="1825620"/>
                  </a:lnTo>
                  <a:lnTo>
                    <a:pt x="2053885" y="1734145"/>
                  </a:lnTo>
                  <a:lnTo>
                    <a:pt x="2194464" y="1664515"/>
                  </a:lnTo>
                  <a:lnTo>
                    <a:pt x="2248716" y="1636836"/>
                  </a:lnTo>
                  <a:lnTo>
                    <a:pt x="2448989" y="2008109"/>
                  </a:lnTo>
                  <a:lnTo>
                    <a:pt x="2398733" y="2049567"/>
                  </a:lnTo>
                  <a:lnTo>
                    <a:pt x="2266539" y="2156046"/>
                  </a:lnTo>
                  <a:lnTo>
                    <a:pt x="2080263" y="2300700"/>
                  </a:lnTo>
                  <a:lnTo>
                    <a:pt x="1867762" y="2456684"/>
                  </a:lnTo>
                  <a:lnTo>
                    <a:pt x="1889973" y="2482168"/>
                  </a:lnTo>
                  <a:lnTo>
                    <a:pt x="1914837" y="2508673"/>
                  </a:lnTo>
                  <a:lnTo>
                    <a:pt x="1943375" y="2537219"/>
                  </a:lnTo>
                  <a:lnTo>
                    <a:pt x="1976606" y="2568828"/>
                  </a:lnTo>
                  <a:lnTo>
                    <a:pt x="2003315" y="2560580"/>
                  </a:lnTo>
                  <a:lnTo>
                    <a:pt x="2082499" y="2537660"/>
                  </a:lnTo>
                  <a:lnTo>
                    <a:pt x="2298031" y="2477070"/>
                  </a:lnTo>
                  <a:lnTo>
                    <a:pt x="2709838" y="2363325"/>
                  </a:lnTo>
                  <a:lnTo>
                    <a:pt x="3092131" y="2259136"/>
                  </a:lnTo>
                  <a:lnTo>
                    <a:pt x="3379985" y="2181810"/>
                  </a:lnTo>
                  <a:lnTo>
                    <a:pt x="3521849" y="2144385"/>
                  </a:lnTo>
                  <a:lnTo>
                    <a:pt x="3598380" y="2124608"/>
                  </a:lnTo>
                  <a:lnTo>
                    <a:pt x="3656582" y="2111618"/>
                  </a:lnTo>
                  <a:lnTo>
                    <a:pt x="3712423" y="2103008"/>
                  </a:lnTo>
                  <a:lnTo>
                    <a:pt x="3765900" y="2098586"/>
                  </a:lnTo>
                  <a:lnTo>
                    <a:pt x="3817008" y="2098162"/>
                  </a:lnTo>
                  <a:lnTo>
                    <a:pt x="3865742" y="2101545"/>
                  </a:lnTo>
                  <a:lnTo>
                    <a:pt x="3912099" y="2108544"/>
                  </a:lnTo>
                  <a:lnTo>
                    <a:pt x="3956074" y="2118967"/>
                  </a:lnTo>
                  <a:lnTo>
                    <a:pt x="3997662" y="2132626"/>
                  </a:lnTo>
                  <a:lnTo>
                    <a:pt x="4036860" y="2149327"/>
                  </a:lnTo>
                  <a:lnTo>
                    <a:pt x="4073663" y="2168881"/>
                  </a:lnTo>
                  <a:lnTo>
                    <a:pt x="4108067" y="2191097"/>
                  </a:lnTo>
                  <a:lnTo>
                    <a:pt x="4140068" y="2215784"/>
                  </a:lnTo>
                  <a:lnTo>
                    <a:pt x="4169660" y="2242751"/>
                  </a:lnTo>
                  <a:lnTo>
                    <a:pt x="4196841" y="2271808"/>
                  </a:lnTo>
                  <a:lnTo>
                    <a:pt x="4221605" y="2302762"/>
                  </a:lnTo>
                  <a:lnTo>
                    <a:pt x="4243949" y="2335425"/>
                  </a:lnTo>
                  <a:lnTo>
                    <a:pt x="4263867" y="2369604"/>
                  </a:lnTo>
                  <a:lnTo>
                    <a:pt x="4281356" y="2405109"/>
                  </a:lnTo>
                  <a:lnTo>
                    <a:pt x="4296411" y="2441749"/>
                  </a:lnTo>
                  <a:lnTo>
                    <a:pt x="4309028" y="2479333"/>
                  </a:lnTo>
                  <a:lnTo>
                    <a:pt x="4319203" y="2517671"/>
                  </a:lnTo>
                  <a:lnTo>
                    <a:pt x="4326932" y="2556571"/>
                  </a:lnTo>
                  <a:lnTo>
                    <a:pt x="4332209" y="2595843"/>
                  </a:lnTo>
                  <a:lnTo>
                    <a:pt x="4335031" y="2635296"/>
                  </a:lnTo>
                  <a:lnTo>
                    <a:pt x="4335394" y="2674738"/>
                  </a:lnTo>
                  <a:lnTo>
                    <a:pt x="4333293" y="2713981"/>
                  </a:lnTo>
                  <a:lnTo>
                    <a:pt x="4328723" y="2752831"/>
                  </a:lnTo>
                  <a:lnTo>
                    <a:pt x="4318737" y="2801323"/>
                  </a:lnTo>
                  <a:lnTo>
                    <a:pt x="4303400" y="2851520"/>
                  </a:lnTo>
                  <a:lnTo>
                    <a:pt x="4283270" y="2903037"/>
                  </a:lnTo>
                  <a:lnTo>
                    <a:pt x="4258906" y="2955485"/>
                  </a:lnTo>
                  <a:lnTo>
                    <a:pt x="4230867" y="3008480"/>
                  </a:lnTo>
                  <a:lnTo>
                    <a:pt x="4199712" y="3061635"/>
                  </a:lnTo>
                  <a:lnTo>
                    <a:pt x="4166000" y="3114562"/>
                  </a:lnTo>
                  <a:lnTo>
                    <a:pt x="4130289" y="3166876"/>
                  </a:lnTo>
                  <a:lnTo>
                    <a:pt x="4093137" y="3218190"/>
                  </a:lnTo>
                  <a:lnTo>
                    <a:pt x="4055105" y="3268118"/>
                  </a:lnTo>
                  <a:lnTo>
                    <a:pt x="4016749" y="3316272"/>
                  </a:lnTo>
                  <a:lnTo>
                    <a:pt x="3978630" y="3362267"/>
                  </a:lnTo>
                  <a:lnTo>
                    <a:pt x="3941306" y="3405716"/>
                  </a:lnTo>
                  <a:lnTo>
                    <a:pt x="3905335" y="3446232"/>
                  </a:lnTo>
                  <a:lnTo>
                    <a:pt x="3871277" y="3483429"/>
                  </a:lnTo>
                  <a:lnTo>
                    <a:pt x="3839689" y="3516920"/>
                  </a:lnTo>
                  <a:lnTo>
                    <a:pt x="3811132" y="3546320"/>
                  </a:lnTo>
                  <a:lnTo>
                    <a:pt x="3765341" y="3591296"/>
                  </a:lnTo>
                  <a:lnTo>
                    <a:pt x="3733347" y="3618407"/>
                  </a:lnTo>
                  <a:lnTo>
                    <a:pt x="3302456" y="3695960"/>
                  </a:lnTo>
                  <a:lnTo>
                    <a:pt x="3082208" y="3734552"/>
                  </a:lnTo>
                  <a:lnTo>
                    <a:pt x="2899426" y="3765794"/>
                  </a:lnTo>
                  <a:lnTo>
                    <a:pt x="2706047" y="3797974"/>
                  </a:lnTo>
                  <a:lnTo>
                    <a:pt x="2573235" y="3819488"/>
                  </a:lnTo>
                  <a:lnTo>
                    <a:pt x="2438704" y="3840732"/>
                  </a:lnTo>
                  <a:lnTo>
                    <a:pt x="2303649" y="3861427"/>
                  </a:lnTo>
                  <a:lnTo>
                    <a:pt x="2169268" y="3881301"/>
                  </a:lnTo>
                  <a:lnTo>
                    <a:pt x="2102704" y="3890843"/>
                  </a:lnTo>
                  <a:lnTo>
                    <a:pt x="2036756" y="3900076"/>
                  </a:lnTo>
                  <a:lnTo>
                    <a:pt x="1971575" y="3908966"/>
                  </a:lnTo>
                  <a:lnTo>
                    <a:pt x="1907309" y="3917478"/>
                  </a:lnTo>
                  <a:lnTo>
                    <a:pt x="1844109" y="3925578"/>
                  </a:lnTo>
                  <a:lnTo>
                    <a:pt x="1782124" y="3933231"/>
                  </a:lnTo>
                  <a:lnTo>
                    <a:pt x="1721503" y="3940403"/>
                  </a:lnTo>
                  <a:lnTo>
                    <a:pt x="1662396" y="3947060"/>
                  </a:lnTo>
                  <a:lnTo>
                    <a:pt x="1604953" y="3953166"/>
                  </a:lnTo>
                  <a:lnTo>
                    <a:pt x="1549323" y="3958689"/>
                  </a:lnTo>
                  <a:lnTo>
                    <a:pt x="1495655" y="3963593"/>
                  </a:lnTo>
                  <a:lnTo>
                    <a:pt x="1444099" y="3967843"/>
                  </a:lnTo>
                  <a:lnTo>
                    <a:pt x="1394804" y="3971406"/>
                  </a:lnTo>
                  <a:lnTo>
                    <a:pt x="1347921" y="3974247"/>
                  </a:lnTo>
                  <a:lnTo>
                    <a:pt x="1303598" y="3976332"/>
                  </a:lnTo>
                  <a:lnTo>
                    <a:pt x="1261985" y="3977626"/>
                  </a:lnTo>
                  <a:lnTo>
                    <a:pt x="1223232" y="3978094"/>
                  </a:lnTo>
                  <a:close/>
                </a:path>
              </a:pathLst>
            </a:custGeom>
            <a:solidFill>
              <a:srgbClr val="908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429859" y="3796428"/>
              <a:ext cx="2164715" cy="2218690"/>
            </a:xfrm>
            <a:custGeom>
              <a:avLst/>
              <a:gdLst/>
              <a:ahLst/>
              <a:cxnLst/>
              <a:rect l="l" t="t" r="r" b="b"/>
              <a:pathLst>
                <a:path w="2164715" h="2218690">
                  <a:moveTo>
                    <a:pt x="1227402" y="2218489"/>
                  </a:moveTo>
                  <a:lnTo>
                    <a:pt x="855921" y="2209983"/>
                  </a:lnTo>
                  <a:lnTo>
                    <a:pt x="401787" y="2103487"/>
                  </a:lnTo>
                  <a:lnTo>
                    <a:pt x="0" y="1823468"/>
                  </a:lnTo>
                  <a:lnTo>
                    <a:pt x="48384" y="1649196"/>
                  </a:lnTo>
                  <a:lnTo>
                    <a:pt x="202585" y="1225458"/>
                  </a:lnTo>
                  <a:lnTo>
                    <a:pt x="476175" y="700873"/>
                  </a:lnTo>
                  <a:lnTo>
                    <a:pt x="882724" y="224057"/>
                  </a:lnTo>
                  <a:lnTo>
                    <a:pt x="926842" y="188571"/>
                  </a:lnTo>
                  <a:lnTo>
                    <a:pt x="971140" y="156438"/>
                  </a:lnTo>
                  <a:lnTo>
                    <a:pt x="1015555" y="127573"/>
                  </a:lnTo>
                  <a:lnTo>
                    <a:pt x="1060022" y="101892"/>
                  </a:lnTo>
                  <a:lnTo>
                    <a:pt x="1104480" y="79310"/>
                  </a:lnTo>
                  <a:lnTo>
                    <a:pt x="1148864" y="59741"/>
                  </a:lnTo>
                  <a:lnTo>
                    <a:pt x="1193111" y="43100"/>
                  </a:lnTo>
                  <a:lnTo>
                    <a:pt x="1237159" y="29303"/>
                  </a:lnTo>
                  <a:lnTo>
                    <a:pt x="1280944" y="18265"/>
                  </a:lnTo>
                  <a:lnTo>
                    <a:pt x="1324402" y="9901"/>
                  </a:lnTo>
                  <a:lnTo>
                    <a:pt x="1367470" y="4125"/>
                  </a:lnTo>
                  <a:lnTo>
                    <a:pt x="1410086" y="853"/>
                  </a:lnTo>
                  <a:lnTo>
                    <a:pt x="1452186" y="0"/>
                  </a:lnTo>
                  <a:lnTo>
                    <a:pt x="1493706" y="1480"/>
                  </a:lnTo>
                  <a:lnTo>
                    <a:pt x="1534583" y="5209"/>
                  </a:lnTo>
                  <a:lnTo>
                    <a:pt x="1574755" y="11102"/>
                  </a:lnTo>
                  <a:lnTo>
                    <a:pt x="1614158" y="19075"/>
                  </a:lnTo>
                  <a:lnTo>
                    <a:pt x="1652728" y="29040"/>
                  </a:lnTo>
                  <a:lnTo>
                    <a:pt x="1690403" y="40915"/>
                  </a:lnTo>
                  <a:lnTo>
                    <a:pt x="1727119" y="54614"/>
                  </a:lnTo>
                  <a:lnTo>
                    <a:pt x="1762812" y="70052"/>
                  </a:lnTo>
                  <a:lnTo>
                    <a:pt x="1797421" y="87144"/>
                  </a:lnTo>
                  <a:lnTo>
                    <a:pt x="1830881" y="105805"/>
                  </a:lnTo>
                  <a:lnTo>
                    <a:pt x="1894101" y="147494"/>
                  </a:lnTo>
                  <a:lnTo>
                    <a:pt x="1951969" y="194440"/>
                  </a:lnTo>
                  <a:lnTo>
                    <a:pt x="2003977" y="245962"/>
                  </a:lnTo>
                  <a:lnTo>
                    <a:pt x="2049620" y="301381"/>
                  </a:lnTo>
                  <a:lnTo>
                    <a:pt x="2088391" y="360018"/>
                  </a:lnTo>
                  <a:lnTo>
                    <a:pt x="2119785" y="421192"/>
                  </a:lnTo>
                  <a:lnTo>
                    <a:pt x="2143296" y="484224"/>
                  </a:lnTo>
                  <a:lnTo>
                    <a:pt x="2158418" y="548434"/>
                  </a:lnTo>
                  <a:lnTo>
                    <a:pt x="2164644" y="613142"/>
                  </a:lnTo>
                  <a:lnTo>
                    <a:pt x="2164263" y="645470"/>
                  </a:lnTo>
                  <a:lnTo>
                    <a:pt x="2156197" y="709651"/>
                  </a:lnTo>
                  <a:lnTo>
                    <a:pt x="1611978" y="1533854"/>
                  </a:lnTo>
                  <a:lnTo>
                    <a:pt x="1532165" y="1590793"/>
                  </a:lnTo>
                  <a:lnTo>
                    <a:pt x="1461637" y="1630074"/>
                  </a:lnTo>
                  <a:lnTo>
                    <a:pt x="1411314" y="1652819"/>
                  </a:lnTo>
                  <a:lnTo>
                    <a:pt x="1392113" y="1660152"/>
                  </a:lnTo>
                  <a:lnTo>
                    <a:pt x="1356416" y="1719167"/>
                  </a:lnTo>
                  <a:lnTo>
                    <a:pt x="1317147" y="1756644"/>
                  </a:lnTo>
                  <a:lnTo>
                    <a:pt x="1285429" y="1776361"/>
                  </a:lnTo>
                  <a:lnTo>
                    <a:pt x="1272385" y="1782094"/>
                  </a:lnTo>
                  <a:lnTo>
                    <a:pt x="1281278" y="1822676"/>
                  </a:lnTo>
                  <a:lnTo>
                    <a:pt x="1289507" y="1864074"/>
                  </a:lnTo>
                  <a:lnTo>
                    <a:pt x="1297701" y="1906618"/>
                  </a:lnTo>
                  <a:lnTo>
                    <a:pt x="1306486" y="1950641"/>
                  </a:lnTo>
                  <a:lnTo>
                    <a:pt x="1316490" y="1996474"/>
                  </a:lnTo>
                  <a:lnTo>
                    <a:pt x="1328339" y="2044449"/>
                  </a:lnTo>
                  <a:lnTo>
                    <a:pt x="1342660" y="2094897"/>
                  </a:lnTo>
                  <a:lnTo>
                    <a:pt x="1360081" y="2148150"/>
                  </a:lnTo>
                  <a:lnTo>
                    <a:pt x="1381229" y="2204539"/>
                  </a:lnTo>
                  <a:lnTo>
                    <a:pt x="1227402" y="2218489"/>
                  </a:lnTo>
                  <a:close/>
                </a:path>
              </a:pathLst>
            </a:custGeom>
            <a:solidFill>
              <a:srgbClr val="F5D5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788231" y="4455452"/>
              <a:ext cx="2825750" cy="4692015"/>
            </a:xfrm>
            <a:custGeom>
              <a:avLst/>
              <a:gdLst/>
              <a:ahLst/>
              <a:cxnLst/>
              <a:rect l="l" t="t" r="r" b="b"/>
              <a:pathLst>
                <a:path w="2825750" h="4692015">
                  <a:moveTo>
                    <a:pt x="2740690" y="4066030"/>
                  </a:moveTo>
                  <a:lnTo>
                    <a:pt x="2484906" y="4066030"/>
                  </a:lnTo>
                  <a:lnTo>
                    <a:pt x="2493189" y="4042485"/>
                  </a:lnTo>
                  <a:lnTo>
                    <a:pt x="2499736" y="4024656"/>
                  </a:lnTo>
                  <a:lnTo>
                    <a:pt x="2504039" y="4013360"/>
                  </a:lnTo>
                  <a:lnTo>
                    <a:pt x="2505587" y="4009414"/>
                  </a:lnTo>
                  <a:lnTo>
                    <a:pt x="2543988" y="4008920"/>
                  </a:lnTo>
                  <a:lnTo>
                    <a:pt x="2633206" y="4019349"/>
                  </a:lnTo>
                  <a:lnTo>
                    <a:pt x="2734261" y="4058561"/>
                  </a:lnTo>
                  <a:lnTo>
                    <a:pt x="2740690" y="4066030"/>
                  </a:lnTo>
                  <a:close/>
                </a:path>
                <a:path w="2825750" h="4692015">
                  <a:moveTo>
                    <a:pt x="1107946" y="4616542"/>
                  </a:moveTo>
                  <a:lnTo>
                    <a:pt x="1060830" y="4614015"/>
                  </a:lnTo>
                  <a:lnTo>
                    <a:pt x="1016738" y="4606334"/>
                  </a:lnTo>
                  <a:lnTo>
                    <a:pt x="976982" y="4592427"/>
                  </a:lnTo>
                  <a:lnTo>
                    <a:pt x="942877" y="4571222"/>
                  </a:lnTo>
                  <a:lnTo>
                    <a:pt x="915736" y="4541646"/>
                  </a:lnTo>
                  <a:lnTo>
                    <a:pt x="896873" y="4502629"/>
                  </a:lnTo>
                  <a:lnTo>
                    <a:pt x="1546672" y="4177085"/>
                  </a:lnTo>
                  <a:lnTo>
                    <a:pt x="1655465" y="4135082"/>
                  </a:lnTo>
                  <a:lnTo>
                    <a:pt x="1914972" y="4055823"/>
                  </a:lnTo>
                  <a:lnTo>
                    <a:pt x="2225004" y="4009414"/>
                  </a:lnTo>
                  <a:lnTo>
                    <a:pt x="2224809" y="4009414"/>
                  </a:lnTo>
                  <a:lnTo>
                    <a:pt x="2484906" y="4066030"/>
                  </a:lnTo>
                  <a:lnTo>
                    <a:pt x="2740690" y="4066030"/>
                  </a:lnTo>
                  <a:lnTo>
                    <a:pt x="2808173" y="4144422"/>
                  </a:lnTo>
                  <a:lnTo>
                    <a:pt x="2821261" y="4186231"/>
                  </a:lnTo>
                  <a:lnTo>
                    <a:pt x="2825501" y="4227125"/>
                  </a:lnTo>
                  <a:lnTo>
                    <a:pt x="2821250" y="4266713"/>
                  </a:lnTo>
                  <a:lnTo>
                    <a:pt x="2808869" y="4304602"/>
                  </a:lnTo>
                  <a:lnTo>
                    <a:pt x="2788717" y="4340401"/>
                  </a:lnTo>
                  <a:lnTo>
                    <a:pt x="2761152" y="4373718"/>
                  </a:lnTo>
                  <a:lnTo>
                    <a:pt x="2726534" y="4404160"/>
                  </a:lnTo>
                  <a:lnTo>
                    <a:pt x="2685223" y="4431336"/>
                  </a:lnTo>
                  <a:lnTo>
                    <a:pt x="2637576" y="4454853"/>
                  </a:lnTo>
                  <a:lnTo>
                    <a:pt x="2583954" y="4474321"/>
                  </a:lnTo>
                  <a:lnTo>
                    <a:pt x="2560026" y="4505308"/>
                  </a:lnTo>
                  <a:lnTo>
                    <a:pt x="2531369" y="4534735"/>
                  </a:lnTo>
                  <a:lnTo>
                    <a:pt x="2498024" y="4562345"/>
                  </a:lnTo>
                  <a:lnTo>
                    <a:pt x="2460029" y="4587884"/>
                  </a:lnTo>
                  <a:lnTo>
                    <a:pt x="2420949" y="4609177"/>
                  </a:lnTo>
                  <a:lnTo>
                    <a:pt x="1228226" y="4609177"/>
                  </a:lnTo>
                  <a:lnTo>
                    <a:pt x="1205990" y="4610417"/>
                  </a:lnTo>
                  <a:lnTo>
                    <a:pt x="1156770" y="4614985"/>
                  </a:lnTo>
                  <a:lnTo>
                    <a:pt x="1107946" y="4616542"/>
                  </a:lnTo>
                  <a:close/>
                </a:path>
                <a:path w="2825750" h="4692015">
                  <a:moveTo>
                    <a:pt x="1923147" y="4691787"/>
                  </a:moveTo>
                  <a:lnTo>
                    <a:pt x="1857137" y="4690142"/>
                  </a:lnTo>
                  <a:lnTo>
                    <a:pt x="1793766" y="4686736"/>
                  </a:lnTo>
                  <a:lnTo>
                    <a:pt x="1733073" y="4681848"/>
                  </a:lnTo>
                  <a:lnTo>
                    <a:pt x="1675099" y="4675757"/>
                  </a:lnTo>
                  <a:lnTo>
                    <a:pt x="1619883" y="4668743"/>
                  </a:lnTo>
                  <a:lnTo>
                    <a:pt x="1567465" y="4661083"/>
                  </a:lnTo>
                  <a:lnTo>
                    <a:pt x="1517885" y="4653058"/>
                  </a:lnTo>
                  <a:lnTo>
                    <a:pt x="1348750" y="4622881"/>
                  </a:lnTo>
                  <a:lnTo>
                    <a:pt x="1313961" y="4617213"/>
                  </a:lnTo>
                  <a:lnTo>
                    <a:pt x="1282251" y="4612853"/>
                  </a:lnTo>
                  <a:lnTo>
                    <a:pt x="1253659" y="4610082"/>
                  </a:lnTo>
                  <a:lnTo>
                    <a:pt x="1228226" y="4609177"/>
                  </a:lnTo>
                  <a:lnTo>
                    <a:pt x="2420949" y="4609177"/>
                  </a:lnTo>
                  <a:lnTo>
                    <a:pt x="2370246" y="4631731"/>
                  </a:lnTo>
                  <a:lnTo>
                    <a:pt x="2318536" y="4649530"/>
                  </a:lnTo>
                  <a:lnTo>
                    <a:pt x="2262333" y="4664238"/>
                  </a:lnTo>
                  <a:lnTo>
                    <a:pt x="2201677" y="4675601"/>
                  </a:lnTo>
                  <a:lnTo>
                    <a:pt x="2136606" y="4683365"/>
                  </a:lnTo>
                  <a:lnTo>
                    <a:pt x="2062921" y="4688678"/>
                  </a:lnTo>
                  <a:lnTo>
                    <a:pt x="1991755" y="4691392"/>
                  </a:lnTo>
                  <a:lnTo>
                    <a:pt x="1923147" y="4691787"/>
                  </a:lnTo>
                  <a:close/>
                </a:path>
                <a:path w="2825750" h="4692015">
                  <a:moveTo>
                    <a:pt x="311293" y="339153"/>
                  </a:moveTo>
                  <a:lnTo>
                    <a:pt x="0" y="161683"/>
                  </a:lnTo>
                  <a:lnTo>
                    <a:pt x="293181" y="24905"/>
                  </a:lnTo>
                  <a:lnTo>
                    <a:pt x="548709" y="0"/>
                  </a:lnTo>
                  <a:lnTo>
                    <a:pt x="729339" y="28172"/>
                  </a:lnTo>
                  <a:lnTo>
                    <a:pt x="797825" y="50628"/>
                  </a:lnTo>
                  <a:lnTo>
                    <a:pt x="793251" y="67453"/>
                  </a:lnTo>
                  <a:lnTo>
                    <a:pt x="780002" y="114185"/>
                  </a:lnTo>
                  <a:lnTo>
                    <a:pt x="758795" y="185210"/>
                  </a:lnTo>
                  <a:lnTo>
                    <a:pt x="730342" y="274915"/>
                  </a:lnTo>
                  <a:lnTo>
                    <a:pt x="311293" y="339153"/>
                  </a:lnTo>
                  <a:close/>
                </a:path>
                <a:path w="2825750" h="4692015">
                  <a:moveTo>
                    <a:pt x="904493" y="2513437"/>
                  </a:moveTo>
                  <a:lnTo>
                    <a:pt x="458232" y="2413270"/>
                  </a:lnTo>
                  <a:lnTo>
                    <a:pt x="473471" y="2340321"/>
                  </a:lnTo>
                  <a:lnTo>
                    <a:pt x="1630481" y="1413774"/>
                  </a:lnTo>
                  <a:lnTo>
                    <a:pt x="1879734" y="1413774"/>
                  </a:lnTo>
                  <a:lnTo>
                    <a:pt x="1955925" y="1532450"/>
                  </a:lnTo>
                  <a:lnTo>
                    <a:pt x="904493" y="2513437"/>
                  </a:lnTo>
                  <a:close/>
                </a:path>
                <a:path w="2825750" h="4692015">
                  <a:moveTo>
                    <a:pt x="1818782" y="1374578"/>
                  </a:moveTo>
                  <a:lnTo>
                    <a:pt x="1806979" y="1360951"/>
                  </a:lnTo>
                  <a:lnTo>
                    <a:pt x="1783135" y="1328441"/>
                  </a:lnTo>
                  <a:lnTo>
                    <a:pt x="1764598" y="1289603"/>
                  </a:lnTo>
                  <a:lnTo>
                    <a:pt x="1768713" y="1256990"/>
                  </a:lnTo>
                  <a:lnTo>
                    <a:pt x="1804513" y="1242870"/>
                  </a:lnTo>
                  <a:lnTo>
                    <a:pt x="1856741" y="1243653"/>
                  </a:lnTo>
                  <a:lnTo>
                    <a:pt x="1903867" y="1250560"/>
                  </a:lnTo>
                  <a:lnTo>
                    <a:pt x="1924360" y="1254813"/>
                  </a:lnTo>
                  <a:lnTo>
                    <a:pt x="1818782" y="1374578"/>
                  </a:lnTo>
                  <a:close/>
                </a:path>
              </a:pathLst>
            </a:custGeom>
            <a:solidFill>
              <a:srgbClr val="8B5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147416" y="5658361"/>
              <a:ext cx="2280285" cy="3245485"/>
            </a:xfrm>
            <a:custGeom>
              <a:avLst/>
              <a:gdLst/>
              <a:ahLst/>
              <a:cxnLst/>
              <a:rect l="l" t="t" r="r" b="b"/>
              <a:pathLst>
                <a:path w="2280284" h="3245484">
                  <a:moveTo>
                    <a:pt x="1438622" y="128118"/>
                  </a:moveTo>
                  <a:lnTo>
                    <a:pt x="1273473" y="128118"/>
                  </a:lnTo>
                  <a:lnTo>
                    <a:pt x="1281364" y="117434"/>
                  </a:lnTo>
                  <a:lnTo>
                    <a:pt x="1328576" y="60137"/>
                  </a:lnTo>
                  <a:lnTo>
                    <a:pt x="1357283" y="32306"/>
                  </a:lnTo>
                  <a:lnTo>
                    <a:pt x="1417692" y="3589"/>
                  </a:lnTo>
                  <a:lnTo>
                    <a:pt x="1450651" y="0"/>
                  </a:lnTo>
                  <a:lnTo>
                    <a:pt x="1484631" y="1820"/>
                  </a:lnTo>
                  <a:lnTo>
                    <a:pt x="1561073" y="49738"/>
                  </a:lnTo>
                  <a:lnTo>
                    <a:pt x="1504367" y="49738"/>
                  </a:lnTo>
                  <a:lnTo>
                    <a:pt x="1477607" y="50776"/>
                  </a:lnTo>
                  <a:lnTo>
                    <a:pt x="1455483" y="55358"/>
                  </a:lnTo>
                  <a:lnTo>
                    <a:pt x="1439380" y="64808"/>
                  </a:lnTo>
                  <a:lnTo>
                    <a:pt x="1430681" y="80453"/>
                  </a:lnTo>
                  <a:lnTo>
                    <a:pt x="1430769" y="103617"/>
                  </a:lnTo>
                  <a:lnTo>
                    <a:pt x="1438622" y="128118"/>
                  </a:lnTo>
                  <a:close/>
                </a:path>
                <a:path w="2280284" h="3245484">
                  <a:moveTo>
                    <a:pt x="1566264" y="52992"/>
                  </a:moveTo>
                  <a:lnTo>
                    <a:pt x="1534381" y="50919"/>
                  </a:lnTo>
                  <a:lnTo>
                    <a:pt x="1504367" y="49738"/>
                  </a:lnTo>
                  <a:lnTo>
                    <a:pt x="1561073" y="49738"/>
                  </a:lnTo>
                  <a:lnTo>
                    <a:pt x="1566264" y="52992"/>
                  </a:lnTo>
                  <a:close/>
                </a:path>
                <a:path w="2280284" h="3245484">
                  <a:moveTo>
                    <a:pt x="100136" y="1210360"/>
                  </a:moveTo>
                  <a:lnTo>
                    <a:pt x="35918" y="1086240"/>
                  </a:lnTo>
                  <a:lnTo>
                    <a:pt x="100136" y="1043778"/>
                  </a:lnTo>
                  <a:lnTo>
                    <a:pt x="0" y="1006759"/>
                  </a:lnTo>
                  <a:lnTo>
                    <a:pt x="1147214" y="112875"/>
                  </a:lnTo>
                  <a:lnTo>
                    <a:pt x="1158371" y="113572"/>
                  </a:lnTo>
                  <a:lnTo>
                    <a:pt x="1187487" y="116005"/>
                  </a:lnTo>
                  <a:lnTo>
                    <a:pt x="1228031" y="120684"/>
                  </a:lnTo>
                  <a:lnTo>
                    <a:pt x="1273473" y="128118"/>
                  </a:lnTo>
                  <a:lnTo>
                    <a:pt x="1438622" y="128118"/>
                  </a:lnTo>
                  <a:lnTo>
                    <a:pt x="1441029" y="135625"/>
                  </a:lnTo>
                  <a:lnTo>
                    <a:pt x="1462843" y="177802"/>
                  </a:lnTo>
                  <a:lnTo>
                    <a:pt x="1494826" y="227196"/>
                  </a:lnTo>
                  <a:lnTo>
                    <a:pt x="1293066" y="227196"/>
                  </a:lnTo>
                  <a:lnTo>
                    <a:pt x="100136" y="1210360"/>
                  </a:lnTo>
                  <a:close/>
                </a:path>
                <a:path w="2280284" h="3245484">
                  <a:moveTo>
                    <a:pt x="1546672" y="297967"/>
                  </a:moveTo>
                  <a:lnTo>
                    <a:pt x="1293066" y="227196"/>
                  </a:lnTo>
                  <a:lnTo>
                    <a:pt x="1494826" y="227196"/>
                  </a:lnTo>
                  <a:lnTo>
                    <a:pt x="1497596" y="231474"/>
                  </a:lnTo>
                  <a:lnTo>
                    <a:pt x="1546672" y="297967"/>
                  </a:lnTo>
                  <a:close/>
                </a:path>
                <a:path w="2280284" h="3245484">
                  <a:moveTo>
                    <a:pt x="2255245" y="3245280"/>
                  </a:moveTo>
                  <a:lnTo>
                    <a:pt x="2255960" y="3223267"/>
                  </a:lnTo>
                  <a:lnTo>
                    <a:pt x="2256878" y="3171244"/>
                  </a:lnTo>
                  <a:lnTo>
                    <a:pt x="2256164" y="3110238"/>
                  </a:lnTo>
                  <a:lnTo>
                    <a:pt x="2251980" y="3061277"/>
                  </a:lnTo>
                  <a:lnTo>
                    <a:pt x="2229939" y="2985676"/>
                  </a:lnTo>
                  <a:lnTo>
                    <a:pt x="2200551" y="2927630"/>
                  </a:lnTo>
                  <a:lnTo>
                    <a:pt x="2174837" y="2890408"/>
                  </a:lnTo>
                  <a:lnTo>
                    <a:pt x="2163816" y="2877274"/>
                  </a:lnTo>
                  <a:lnTo>
                    <a:pt x="2170177" y="2881937"/>
                  </a:lnTo>
                  <a:lnTo>
                    <a:pt x="2207838" y="2917519"/>
                  </a:lnTo>
                  <a:lnTo>
                    <a:pt x="2231774" y="2948742"/>
                  </a:lnTo>
                  <a:lnTo>
                    <a:pt x="2254206" y="2989124"/>
                  </a:lnTo>
                  <a:lnTo>
                    <a:pt x="2271451" y="3038816"/>
                  </a:lnTo>
                  <a:lnTo>
                    <a:pt x="2279827" y="3097972"/>
                  </a:lnTo>
                  <a:lnTo>
                    <a:pt x="2275652" y="3166742"/>
                  </a:lnTo>
                  <a:lnTo>
                    <a:pt x="2255245" y="3245280"/>
                  </a:lnTo>
                  <a:close/>
                </a:path>
              </a:pathLst>
            </a:custGeom>
            <a:solidFill>
              <a:srgbClr val="F5D5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429859" y="4573584"/>
              <a:ext cx="3775075" cy="4408805"/>
            </a:xfrm>
            <a:custGeom>
              <a:avLst/>
              <a:gdLst/>
              <a:ahLst/>
              <a:cxnLst/>
              <a:rect l="l" t="t" r="r" b="b"/>
              <a:pathLst>
                <a:path w="3775075" h="4408805">
                  <a:moveTo>
                    <a:pt x="2004565" y="437687"/>
                  </a:moveTo>
                  <a:lnTo>
                    <a:pt x="1104765" y="437687"/>
                  </a:lnTo>
                  <a:lnTo>
                    <a:pt x="1122278" y="402110"/>
                  </a:lnTo>
                  <a:lnTo>
                    <a:pt x="1144182" y="359209"/>
                  </a:lnTo>
                  <a:lnTo>
                    <a:pt x="1170104" y="310614"/>
                  </a:lnTo>
                  <a:lnTo>
                    <a:pt x="1198981" y="259320"/>
                  </a:lnTo>
                  <a:lnTo>
                    <a:pt x="1230210" y="207407"/>
                  </a:lnTo>
                  <a:lnTo>
                    <a:pt x="1263068" y="157201"/>
                  </a:lnTo>
                  <a:lnTo>
                    <a:pt x="1296842" y="111002"/>
                  </a:lnTo>
                  <a:lnTo>
                    <a:pt x="1330812" y="71127"/>
                  </a:lnTo>
                  <a:lnTo>
                    <a:pt x="1364260" y="39888"/>
                  </a:lnTo>
                  <a:lnTo>
                    <a:pt x="1428099" y="9407"/>
                  </a:lnTo>
                  <a:lnTo>
                    <a:pt x="1428368" y="9407"/>
                  </a:lnTo>
                  <a:lnTo>
                    <a:pt x="1465803" y="3038"/>
                  </a:lnTo>
                  <a:lnTo>
                    <a:pt x="1509430" y="0"/>
                  </a:lnTo>
                  <a:lnTo>
                    <a:pt x="1557631" y="183"/>
                  </a:lnTo>
                  <a:lnTo>
                    <a:pt x="1609358" y="3387"/>
                  </a:lnTo>
                  <a:lnTo>
                    <a:pt x="1663561" y="9407"/>
                  </a:lnTo>
                  <a:lnTo>
                    <a:pt x="1719193" y="18039"/>
                  </a:lnTo>
                  <a:lnTo>
                    <a:pt x="1775204" y="29082"/>
                  </a:lnTo>
                  <a:lnTo>
                    <a:pt x="1830545" y="42331"/>
                  </a:lnTo>
                  <a:lnTo>
                    <a:pt x="1884168" y="57584"/>
                  </a:lnTo>
                  <a:lnTo>
                    <a:pt x="1935024" y="74636"/>
                  </a:lnTo>
                  <a:lnTo>
                    <a:pt x="1982065" y="93286"/>
                  </a:lnTo>
                  <a:lnTo>
                    <a:pt x="2024240" y="113329"/>
                  </a:lnTo>
                  <a:lnTo>
                    <a:pt x="2060503" y="134562"/>
                  </a:lnTo>
                  <a:lnTo>
                    <a:pt x="2089803" y="156783"/>
                  </a:lnTo>
                  <a:lnTo>
                    <a:pt x="2077803" y="207407"/>
                  </a:lnTo>
                  <a:lnTo>
                    <a:pt x="2064374" y="258170"/>
                  </a:lnTo>
                  <a:lnTo>
                    <a:pt x="2049531" y="308846"/>
                  </a:lnTo>
                  <a:lnTo>
                    <a:pt x="2033362" y="358982"/>
                  </a:lnTo>
                  <a:lnTo>
                    <a:pt x="2015661" y="409033"/>
                  </a:lnTo>
                  <a:lnTo>
                    <a:pt x="2004565" y="437687"/>
                  </a:lnTo>
                  <a:close/>
                </a:path>
                <a:path w="3775075" h="4408805">
                  <a:moveTo>
                    <a:pt x="1518372" y="954855"/>
                  </a:moveTo>
                  <a:lnTo>
                    <a:pt x="1479744" y="954610"/>
                  </a:lnTo>
                  <a:lnTo>
                    <a:pt x="1440649" y="946894"/>
                  </a:lnTo>
                  <a:lnTo>
                    <a:pt x="1401520" y="932436"/>
                  </a:lnTo>
                  <a:lnTo>
                    <a:pt x="1362792" y="911965"/>
                  </a:lnTo>
                  <a:lnTo>
                    <a:pt x="1324897" y="886208"/>
                  </a:lnTo>
                  <a:lnTo>
                    <a:pt x="1288267" y="855894"/>
                  </a:lnTo>
                  <a:lnTo>
                    <a:pt x="1253337" y="821753"/>
                  </a:lnTo>
                  <a:lnTo>
                    <a:pt x="1220540" y="784511"/>
                  </a:lnTo>
                  <a:lnTo>
                    <a:pt x="1190308" y="744899"/>
                  </a:lnTo>
                  <a:lnTo>
                    <a:pt x="1163075" y="703643"/>
                  </a:lnTo>
                  <a:lnTo>
                    <a:pt x="1139273" y="661474"/>
                  </a:lnTo>
                  <a:lnTo>
                    <a:pt x="1119337" y="619119"/>
                  </a:lnTo>
                  <a:lnTo>
                    <a:pt x="1103699" y="577307"/>
                  </a:lnTo>
                  <a:lnTo>
                    <a:pt x="1092792" y="536766"/>
                  </a:lnTo>
                  <a:lnTo>
                    <a:pt x="1092792" y="535677"/>
                  </a:lnTo>
                  <a:lnTo>
                    <a:pt x="1091704" y="528055"/>
                  </a:lnTo>
                  <a:lnTo>
                    <a:pt x="1089527" y="520434"/>
                  </a:lnTo>
                  <a:lnTo>
                    <a:pt x="1088439" y="512813"/>
                  </a:lnTo>
                  <a:lnTo>
                    <a:pt x="1076912" y="441496"/>
                  </a:lnTo>
                  <a:lnTo>
                    <a:pt x="1066840" y="372003"/>
                  </a:lnTo>
                  <a:lnTo>
                    <a:pt x="1058247" y="306670"/>
                  </a:lnTo>
                  <a:lnTo>
                    <a:pt x="1051160" y="247832"/>
                  </a:lnTo>
                  <a:lnTo>
                    <a:pt x="1045603" y="197823"/>
                  </a:lnTo>
                  <a:lnTo>
                    <a:pt x="1041602" y="158978"/>
                  </a:lnTo>
                  <a:lnTo>
                    <a:pt x="1038371" y="124120"/>
                  </a:lnTo>
                  <a:lnTo>
                    <a:pt x="1044153" y="148617"/>
                  </a:lnTo>
                  <a:lnTo>
                    <a:pt x="1059323" y="215577"/>
                  </a:lnTo>
                  <a:lnTo>
                    <a:pt x="1080616" y="315200"/>
                  </a:lnTo>
                  <a:lnTo>
                    <a:pt x="1104765" y="437687"/>
                  </a:lnTo>
                  <a:lnTo>
                    <a:pt x="2004565" y="437687"/>
                  </a:lnTo>
                  <a:lnTo>
                    <a:pt x="1976311" y="506162"/>
                  </a:lnTo>
                  <a:lnTo>
                    <a:pt x="1954617" y="553015"/>
                  </a:lnTo>
                  <a:lnTo>
                    <a:pt x="1931597" y="598427"/>
                  </a:lnTo>
                  <a:lnTo>
                    <a:pt x="1907266" y="642171"/>
                  </a:lnTo>
                  <a:lnTo>
                    <a:pt x="1881639" y="684022"/>
                  </a:lnTo>
                  <a:lnTo>
                    <a:pt x="1854729" y="723754"/>
                  </a:lnTo>
                  <a:lnTo>
                    <a:pt x="1826553" y="761141"/>
                  </a:lnTo>
                  <a:lnTo>
                    <a:pt x="1797124" y="795958"/>
                  </a:lnTo>
                  <a:lnTo>
                    <a:pt x="1766457" y="827978"/>
                  </a:lnTo>
                  <a:lnTo>
                    <a:pt x="1734568" y="856976"/>
                  </a:lnTo>
                  <a:lnTo>
                    <a:pt x="1701470" y="882726"/>
                  </a:lnTo>
                  <a:lnTo>
                    <a:pt x="1667178" y="905002"/>
                  </a:lnTo>
                  <a:lnTo>
                    <a:pt x="1631708" y="923579"/>
                  </a:lnTo>
                  <a:lnTo>
                    <a:pt x="1595074" y="938231"/>
                  </a:lnTo>
                  <a:lnTo>
                    <a:pt x="1557290" y="948731"/>
                  </a:lnTo>
                  <a:lnTo>
                    <a:pt x="1518372" y="954855"/>
                  </a:lnTo>
                  <a:close/>
                </a:path>
                <a:path w="3775075" h="4408805">
                  <a:moveTo>
                    <a:pt x="1277827" y="1031070"/>
                  </a:moveTo>
                  <a:lnTo>
                    <a:pt x="1261500" y="1031070"/>
                  </a:lnTo>
                  <a:lnTo>
                    <a:pt x="1203360" y="1023871"/>
                  </a:lnTo>
                  <a:lnTo>
                    <a:pt x="1139232" y="1005786"/>
                  </a:lnTo>
                  <a:lnTo>
                    <a:pt x="1076194" y="982075"/>
                  </a:lnTo>
                  <a:lnTo>
                    <a:pt x="1021318" y="958001"/>
                  </a:lnTo>
                  <a:lnTo>
                    <a:pt x="981681" y="938826"/>
                  </a:lnTo>
                  <a:lnTo>
                    <a:pt x="964357" y="929813"/>
                  </a:lnTo>
                  <a:lnTo>
                    <a:pt x="999170" y="942794"/>
                  </a:lnTo>
                  <a:lnTo>
                    <a:pt x="1082860" y="970779"/>
                  </a:lnTo>
                  <a:lnTo>
                    <a:pt x="1184306" y="997334"/>
                  </a:lnTo>
                  <a:lnTo>
                    <a:pt x="1272385" y="1006028"/>
                  </a:lnTo>
                  <a:lnTo>
                    <a:pt x="1277827" y="1031070"/>
                  </a:lnTo>
                  <a:close/>
                </a:path>
                <a:path w="3775075" h="4408805">
                  <a:moveTo>
                    <a:pt x="3121587" y="1229227"/>
                  </a:moveTo>
                  <a:lnTo>
                    <a:pt x="3097698" y="1229227"/>
                  </a:lnTo>
                  <a:lnTo>
                    <a:pt x="3080172" y="1151464"/>
                  </a:lnTo>
                  <a:lnTo>
                    <a:pt x="3080130" y="1151277"/>
                  </a:lnTo>
                  <a:lnTo>
                    <a:pt x="3093480" y="1113544"/>
                  </a:lnTo>
                  <a:lnTo>
                    <a:pt x="3116830" y="1101534"/>
                  </a:lnTo>
                  <a:lnTo>
                    <a:pt x="3129262" y="1100751"/>
                  </a:lnTo>
                  <a:lnTo>
                    <a:pt x="3121082" y="1104034"/>
                  </a:lnTo>
                  <a:lnTo>
                    <a:pt x="3114432" y="1109053"/>
                  </a:lnTo>
                  <a:lnTo>
                    <a:pt x="3109211" y="1115909"/>
                  </a:lnTo>
                  <a:lnTo>
                    <a:pt x="3105317" y="1124704"/>
                  </a:lnTo>
                  <a:lnTo>
                    <a:pt x="3102006" y="1151277"/>
                  </a:lnTo>
                  <a:lnTo>
                    <a:pt x="3101983" y="1151464"/>
                  </a:lnTo>
                  <a:lnTo>
                    <a:pt x="3105589" y="1183634"/>
                  </a:lnTo>
                  <a:lnTo>
                    <a:pt x="3114500" y="1215192"/>
                  </a:lnTo>
                  <a:lnTo>
                    <a:pt x="3121587" y="1229227"/>
                  </a:lnTo>
                  <a:close/>
                </a:path>
                <a:path w="3775075" h="4408805">
                  <a:moveTo>
                    <a:pt x="3176065" y="1283665"/>
                  </a:moveTo>
                  <a:lnTo>
                    <a:pt x="3155674" y="1275993"/>
                  </a:lnTo>
                  <a:lnTo>
                    <a:pt x="3106813" y="1258215"/>
                  </a:lnTo>
                  <a:lnTo>
                    <a:pt x="3045504" y="1238192"/>
                  </a:lnTo>
                  <a:lnTo>
                    <a:pt x="2987765" y="1223783"/>
                  </a:lnTo>
                  <a:lnTo>
                    <a:pt x="3000350" y="1223102"/>
                  </a:lnTo>
                  <a:lnTo>
                    <a:pt x="3030486" y="1222422"/>
                  </a:lnTo>
                  <a:lnTo>
                    <a:pt x="3066745" y="1223783"/>
                  </a:lnTo>
                  <a:lnTo>
                    <a:pt x="3097698" y="1229227"/>
                  </a:lnTo>
                  <a:lnTo>
                    <a:pt x="3121587" y="1229227"/>
                  </a:lnTo>
                  <a:lnTo>
                    <a:pt x="3127085" y="1240114"/>
                  </a:lnTo>
                  <a:lnTo>
                    <a:pt x="3144075" y="1252584"/>
                  </a:lnTo>
                  <a:lnTo>
                    <a:pt x="3160147" y="1267197"/>
                  </a:lnTo>
                  <a:lnTo>
                    <a:pt x="3171932" y="1279157"/>
                  </a:lnTo>
                  <a:lnTo>
                    <a:pt x="3176065" y="1283665"/>
                  </a:lnTo>
                  <a:close/>
                </a:path>
                <a:path w="3775075" h="4408805">
                  <a:moveTo>
                    <a:pt x="1817693" y="2127466"/>
                  </a:moveTo>
                  <a:lnTo>
                    <a:pt x="2909397" y="1228138"/>
                  </a:lnTo>
                  <a:lnTo>
                    <a:pt x="2924636" y="1246647"/>
                  </a:lnTo>
                  <a:lnTo>
                    <a:pt x="2277797" y="1766894"/>
                  </a:lnTo>
                  <a:lnTo>
                    <a:pt x="1949938" y="2027162"/>
                  </a:lnTo>
                  <a:lnTo>
                    <a:pt x="1832693" y="2117378"/>
                  </a:lnTo>
                  <a:lnTo>
                    <a:pt x="1817693" y="2127466"/>
                  </a:lnTo>
                  <a:close/>
                </a:path>
                <a:path w="3775075" h="4408805">
                  <a:moveTo>
                    <a:pt x="2982074" y="1863982"/>
                  </a:moveTo>
                  <a:lnTo>
                    <a:pt x="2774431" y="1863982"/>
                  </a:lnTo>
                  <a:lnTo>
                    <a:pt x="2802886" y="1843516"/>
                  </a:lnTo>
                  <a:lnTo>
                    <a:pt x="2836455" y="1813786"/>
                  </a:lnTo>
                  <a:lnTo>
                    <a:pt x="2873850" y="1777222"/>
                  </a:lnTo>
                  <a:lnTo>
                    <a:pt x="2913786" y="1736256"/>
                  </a:lnTo>
                  <a:lnTo>
                    <a:pt x="2954976" y="1693317"/>
                  </a:lnTo>
                  <a:lnTo>
                    <a:pt x="2996133" y="1650835"/>
                  </a:lnTo>
                  <a:lnTo>
                    <a:pt x="3035971" y="1611241"/>
                  </a:lnTo>
                  <a:lnTo>
                    <a:pt x="3073203" y="1576964"/>
                  </a:lnTo>
                  <a:lnTo>
                    <a:pt x="3106543" y="1550435"/>
                  </a:lnTo>
                  <a:lnTo>
                    <a:pt x="3146249" y="1533192"/>
                  </a:lnTo>
                  <a:lnTo>
                    <a:pt x="3149968" y="1542775"/>
                  </a:lnTo>
                  <a:lnTo>
                    <a:pt x="3137017" y="1588505"/>
                  </a:lnTo>
                  <a:lnTo>
                    <a:pt x="3102026" y="1661566"/>
                  </a:lnTo>
                  <a:lnTo>
                    <a:pt x="3078194" y="1705311"/>
                  </a:lnTo>
                  <a:lnTo>
                    <a:pt x="3051167" y="1752247"/>
                  </a:lnTo>
                  <a:lnTo>
                    <a:pt x="3021716" y="1801161"/>
                  </a:lnTo>
                  <a:lnTo>
                    <a:pt x="2990614" y="1850838"/>
                  </a:lnTo>
                  <a:lnTo>
                    <a:pt x="2982074" y="1863982"/>
                  </a:lnTo>
                  <a:close/>
                </a:path>
                <a:path w="3775075" h="4408805">
                  <a:moveTo>
                    <a:pt x="2182320" y="2648989"/>
                  </a:moveTo>
                  <a:lnTo>
                    <a:pt x="2024497" y="2357197"/>
                  </a:lnTo>
                  <a:lnTo>
                    <a:pt x="2056946" y="2336698"/>
                  </a:lnTo>
                  <a:lnTo>
                    <a:pt x="2129803" y="2289557"/>
                  </a:lnTo>
                  <a:lnTo>
                    <a:pt x="2206334" y="2237313"/>
                  </a:lnTo>
                  <a:lnTo>
                    <a:pt x="2249804" y="2201503"/>
                  </a:lnTo>
                  <a:lnTo>
                    <a:pt x="2264941" y="2179248"/>
                  </a:lnTo>
                  <a:lnTo>
                    <a:pt x="2289269" y="2143233"/>
                  </a:lnTo>
                  <a:lnTo>
                    <a:pt x="2320552" y="2098750"/>
                  </a:lnTo>
                  <a:lnTo>
                    <a:pt x="2356551" y="2051090"/>
                  </a:lnTo>
                  <a:lnTo>
                    <a:pt x="2395029" y="2005548"/>
                  </a:lnTo>
                  <a:lnTo>
                    <a:pt x="2433750" y="1967416"/>
                  </a:lnTo>
                  <a:lnTo>
                    <a:pt x="2465476" y="1941166"/>
                  </a:lnTo>
                  <a:lnTo>
                    <a:pt x="2507038" y="1907747"/>
                  </a:lnTo>
                  <a:lnTo>
                    <a:pt x="2555292" y="1869830"/>
                  </a:lnTo>
                  <a:lnTo>
                    <a:pt x="2607094" y="1830084"/>
                  </a:lnTo>
                  <a:lnTo>
                    <a:pt x="2659298" y="1791181"/>
                  </a:lnTo>
                  <a:lnTo>
                    <a:pt x="2708762" y="1755790"/>
                  </a:lnTo>
                  <a:lnTo>
                    <a:pt x="2752340" y="1726583"/>
                  </a:lnTo>
                  <a:lnTo>
                    <a:pt x="2786888" y="1706229"/>
                  </a:lnTo>
                  <a:lnTo>
                    <a:pt x="2809261" y="1697400"/>
                  </a:lnTo>
                  <a:lnTo>
                    <a:pt x="2829254" y="1704481"/>
                  </a:lnTo>
                  <a:lnTo>
                    <a:pt x="2834931" y="1729227"/>
                  </a:lnTo>
                  <a:lnTo>
                    <a:pt x="2827169" y="1766894"/>
                  </a:lnTo>
                  <a:lnTo>
                    <a:pt x="2827129" y="1767090"/>
                  </a:lnTo>
                  <a:lnTo>
                    <a:pt x="2806684" y="1813524"/>
                  </a:lnTo>
                  <a:lnTo>
                    <a:pt x="2774431" y="1863982"/>
                  </a:lnTo>
                  <a:lnTo>
                    <a:pt x="2982074" y="1863982"/>
                  </a:lnTo>
                  <a:lnTo>
                    <a:pt x="2958631" y="1900066"/>
                  </a:lnTo>
                  <a:lnTo>
                    <a:pt x="2926540" y="1947631"/>
                  </a:lnTo>
                  <a:lnTo>
                    <a:pt x="2895113" y="1992318"/>
                  </a:lnTo>
                  <a:lnTo>
                    <a:pt x="2865120" y="2032915"/>
                  </a:lnTo>
                  <a:lnTo>
                    <a:pt x="2837334" y="2068207"/>
                  </a:lnTo>
                  <a:lnTo>
                    <a:pt x="2787185" y="2123590"/>
                  </a:lnTo>
                  <a:lnTo>
                    <a:pt x="2754914" y="2155201"/>
                  </a:lnTo>
                  <a:lnTo>
                    <a:pt x="2716806" y="2190959"/>
                  </a:lnTo>
                  <a:lnTo>
                    <a:pt x="2673954" y="2230011"/>
                  </a:lnTo>
                  <a:lnTo>
                    <a:pt x="2627451" y="2271502"/>
                  </a:lnTo>
                  <a:lnTo>
                    <a:pt x="2578389" y="2314580"/>
                  </a:lnTo>
                  <a:lnTo>
                    <a:pt x="2476958" y="2402080"/>
                  </a:lnTo>
                  <a:lnTo>
                    <a:pt x="2291469" y="2558555"/>
                  </a:lnTo>
                  <a:lnTo>
                    <a:pt x="2182320" y="2648989"/>
                  </a:lnTo>
                  <a:close/>
                </a:path>
                <a:path w="3775075" h="4408805">
                  <a:moveTo>
                    <a:pt x="942588" y="2172106"/>
                  </a:moveTo>
                  <a:lnTo>
                    <a:pt x="930105" y="2146979"/>
                  </a:lnTo>
                  <a:lnTo>
                    <a:pt x="918642" y="2122158"/>
                  </a:lnTo>
                  <a:lnTo>
                    <a:pt x="907996" y="2097541"/>
                  </a:lnTo>
                  <a:lnTo>
                    <a:pt x="900914" y="2080240"/>
                  </a:lnTo>
                  <a:lnTo>
                    <a:pt x="909663" y="2100519"/>
                  </a:lnTo>
                  <a:lnTo>
                    <a:pt x="923676" y="2131821"/>
                  </a:lnTo>
                  <a:lnTo>
                    <a:pt x="942588" y="2172106"/>
                  </a:lnTo>
                  <a:close/>
                </a:path>
                <a:path w="3775075" h="4408805">
                  <a:moveTo>
                    <a:pt x="1352311" y="2636036"/>
                  </a:moveTo>
                  <a:lnTo>
                    <a:pt x="1288167" y="2627305"/>
                  </a:lnTo>
                  <a:lnTo>
                    <a:pt x="1224355" y="2589597"/>
                  </a:lnTo>
                  <a:lnTo>
                    <a:pt x="1192918" y="2561981"/>
                  </a:lnTo>
                  <a:lnTo>
                    <a:pt x="1162079" y="2529697"/>
                  </a:lnTo>
                  <a:lnTo>
                    <a:pt x="1132026" y="2493612"/>
                  </a:lnTo>
                  <a:lnTo>
                    <a:pt x="1102950" y="2454592"/>
                  </a:lnTo>
                  <a:lnTo>
                    <a:pt x="1075038" y="2413504"/>
                  </a:lnTo>
                  <a:lnTo>
                    <a:pt x="1048479" y="2371215"/>
                  </a:lnTo>
                  <a:lnTo>
                    <a:pt x="1023462" y="2328593"/>
                  </a:lnTo>
                  <a:lnTo>
                    <a:pt x="1000175" y="2286504"/>
                  </a:lnTo>
                  <a:lnTo>
                    <a:pt x="978808" y="2245815"/>
                  </a:lnTo>
                  <a:lnTo>
                    <a:pt x="959550" y="2207393"/>
                  </a:lnTo>
                  <a:lnTo>
                    <a:pt x="942588" y="2172106"/>
                  </a:lnTo>
                  <a:lnTo>
                    <a:pt x="968910" y="2222503"/>
                  </a:lnTo>
                  <a:lnTo>
                    <a:pt x="997564" y="2272282"/>
                  </a:lnTo>
                  <a:lnTo>
                    <a:pt x="1028183" y="2320885"/>
                  </a:lnTo>
                  <a:lnTo>
                    <a:pt x="1060397" y="2367751"/>
                  </a:lnTo>
                  <a:lnTo>
                    <a:pt x="1093841" y="2412322"/>
                  </a:lnTo>
                  <a:lnTo>
                    <a:pt x="1128145" y="2454038"/>
                  </a:lnTo>
                  <a:lnTo>
                    <a:pt x="1162943" y="2492339"/>
                  </a:lnTo>
                  <a:lnTo>
                    <a:pt x="1197866" y="2526666"/>
                  </a:lnTo>
                  <a:lnTo>
                    <a:pt x="1232548" y="2556461"/>
                  </a:lnTo>
                  <a:lnTo>
                    <a:pt x="1266620" y="2581163"/>
                  </a:lnTo>
                  <a:lnTo>
                    <a:pt x="1299715" y="2600212"/>
                  </a:lnTo>
                  <a:lnTo>
                    <a:pt x="1361503" y="2619119"/>
                  </a:lnTo>
                  <a:lnTo>
                    <a:pt x="1397579" y="2619119"/>
                  </a:lnTo>
                  <a:lnTo>
                    <a:pt x="1383908" y="2627305"/>
                  </a:lnTo>
                  <a:lnTo>
                    <a:pt x="1352311" y="2636036"/>
                  </a:lnTo>
                  <a:close/>
                </a:path>
                <a:path w="3775075" h="4408805">
                  <a:moveTo>
                    <a:pt x="1149391" y="3339273"/>
                  </a:moveTo>
                  <a:lnTo>
                    <a:pt x="1106330" y="3337827"/>
                  </a:lnTo>
                  <a:lnTo>
                    <a:pt x="1063677" y="3333421"/>
                  </a:lnTo>
                  <a:lnTo>
                    <a:pt x="1021432" y="3325952"/>
                  </a:lnTo>
                  <a:lnTo>
                    <a:pt x="979595" y="3315320"/>
                  </a:lnTo>
                  <a:lnTo>
                    <a:pt x="909300" y="3290314"/>
                  </a:lnTo>
                  <a:lnTo>
                    <a:pt x="840738" y="3256241"/>
                  </a:lnTo>
                  <a:lnTo>
                    <a:pt x="807055" y="3235747"/>
                  </a:lnTo>
                  <a:lnTo>
                    <a:pt x="773743" y="3212918"/>
                  </a:lnTo>
                  <a:lnTo>
                    <a:pt x="740783" y="3187731"/>
                  </a:lnTo>
                  <a:lnTo>
                    <a:pt x="708154" y="3160165"/>
                  </a:lnTo>
                  <a:lnTo>
                    <a:pt x="675834" y="3130196"/>
                  </a:lnTo>
                  <a:lnTo>
                    <a:pt x="643805" y="3097802"/>
                  </a:lnTo>
                  <a:lnTo>
                    <a:pt x="612045" y="3062960"/>
                  </a:lnTo>
                  <a:lnTo>
                    <a:pt x="580534" y="3025648"/>
                  </a:lnTo>
                  <a:lnTo>
                    <a:pt x="549252" y="2985843"/>
                  </a:lnTo>
                  <a:lnTo>
                    <a:pt x="518177" y="2943523"/>
                  </a:lnTo>
                  <a:lnTo>
                    <a:pt x="487290" y="2898665"/>
                  </a:lnTo>
                  <a:lnTo>
                    <a:pt x="456570" y="2851246"/>
                  </a:lnTo>
                  <a:lnTo>
                    <a:pt x="425997" y="2801244"/>
                  </a:lnTo>
                  <a:lnTo>
                    <a:pt x="395550" y="2748636"/>
                  </a:lnTo>
                  <a:lnTo>
                    <a:pt x="365209" y="2693400"/>
                  </a:lnTo>
                  <a:lnTo>
                    <a:pt x="334953" y="2635513"/>
                  </a:lnTo>
                  <a:lnTo>
                    <a:pt x="304762" y="2574953"/>
                  </a:lnTo>
                  <a:lnTo>
                    <a:pt x="359354" y="2671735"/>
                  </a:lnTo>
                  <a:lnTo>
                    <a:pt x="507212" y="2892739"/>
                  </a:lnTo>
                  <a:lnTo>
                    <a:pt x="724458" y="3133954"/>
                  </a:lnTo>
                  <a:lnTo>
                    <a:pt x="987214" y="3291367"/>
                  </a:lnTo>
                  <a:lnTo>
                    <a:pt x="1029049" y="3301900"/>
                  </a:lnTo>
                  <a:lnTo>
                    <a:pt x="1071535" y="3309238"/>
                  </a:lnTo>
                  <a:lnTo>
                    <a:pt x="1114686" y="3313386"/>
                  </a:lnTo>
                  <a:lnTo>
                    <a:pt x="1158521" y="3314348"/>
                  </a:lnTo>
                  <a:lnTo>
                    <a:pt x="1332603" y="3314348"/>
                  </a:lnTo>
                  <a:lnTo>
                    <a:pt x="1322580" y="3317141"/>
                  </a:lnTo>
                  <a:lnTo>
                    <a:pt x="1278387" y="3326838"/>
                  </a:lnTo>
                  <a:lnTo>
                    <a:pt x="1234808" y="3333753"/>
                  </a:lnTo>
                  <a:lnTo>
                    <a:pt x="1192520" y="3337827"/>
                  </a:lnTo>
                  <a:lnTo>
                    <a:pt x="1193902" y="3337827"/>
                  </a:lnTo>
                  <a:lnTo>
                    <a:pt x="1149391" y="3339273"/>
                  </a:lnTo>
                  <a:close/>
                </a:path>
                <a:path w="3775075" h="4408805">
                  <a:moveTo>
                    <a:pt x="1397579" y="2619119"/>
                  </a:moveTo>
                  <a:lnTo>
                    <a:pt x="1361503" y="2619119"/>
                  </a:lnTo>
                  <a:lnTo>
                    <a:pt x="1389461" y="2617856"/>
                  </a:lnTo>
                  <a:lnTo>
                    <a:pt x="1414970" y="2608704"/>
                  </a:lnTo>
                  <a:lnTo>
                    <a:pt x="1397579" y="2619119"/>
                  </a:lnTo>
                  <a:close/>
                </a:path>
                <a:path w="3775075" h="4408805">
                  <a:moveTo>
                    <a:pt x="1332603" y="3314348"/>
                  </a:moveTo>
                  <a:lnTo>
                    <a:pt x="1158521" y="3314348"/>
                  </a:lnTo>
                  <a:lnTo>
                    <a:pt x="1203055" y="3312130"/>
                  </a:lnTo>
                  <a:lnTo>
                    <a:pt x="1248306" y="3306736"/>
                  </a:lnTo>
                  <a:lnTo>
                    <a:pt x="1294290" y="3298171"/>
                  </a:lnTo>
                  <a:lnTo>
                    <a:pt x="1341023" y="3286440"/>
                  </a:lnTo>
                  <a:lnTo>
                    <a:pt x="1388523" y="3271547"/>
                  </a:lnTo>
                  <a:lnTo>
                    <a:pt x="1436806" y="3253498"/>
                  </a:lnTo>
                  <a:lnTo>
                    <a:pt x="1485888" y="3232296"/>
                  </a:lnTo>
                  <a:lnTo>
                    <a:pt x="1535787" y="3207947"/>
                  </a:lnTo>
                  <a:lnTo>
                    <a:pt x="1586519" y="3180455"/>
                  </a:lnTo>
                  <a:lnTo>
                    <a:pt x="1638100" y="3149826"/>
                  </a:lnTo>
                  <a:lnTo>
                    <a:pt x="1651162" y="3170513"/>
                  </a:lnTo>
                  <a:lnTo>
                    <a:pt x="1601989" y="3199965"/>
                  </a:lnTo>
                  <a:lnTo>
                    <a:pt x="1553601" y="3226566"/>
                  </a:lnTo>
                  <a:lnTo>
                    <a:pt x="1505974" y="3250325"/>
                  </a:lnTo>
                  <a:lnTo>
                    <a:pt x="1459083" y="3271253"/>
                  </a:lnTo>
                  <a:lnTo>
                    <a:pt x="1412903" y="3289358"/>
                  </a:lnTo>
                  <a:lnTo>
                    <a:pt x="1367410" y="3304651"/>
                  </a:lnTo>
                  <a:lnTo>
                    <a:pt x="1332603" y="3314348"/>
                  </a:lnTo>
                  <a:close/>
                </a:path>
                <a:path w="3775075" h="4408805">
                  <a:moveTo>
                    <a:pt x="975241" y="3848819"/>
                  </a:moveTo>
                  <a:lnTo>
                    <a:pt x="992697" y="3811208"/>
                  </a:lnTo>
                  <a:lnTo>
                    <a:pt x="1014031" y="3772944"/>
                  </a:lnTo>
                  <a:lnTo>
                    <a:pt x="1038945" y="3734281"/>
                  </a:lnTo>
                  <a:lnTo>
                    <a:pt x="1067145" y="3695474"/>
                  </a:lnTo>
                  <a:lnTo>
                    <a:pt x="1098334" y="3656776"/>
                  </a:lnTo>
                  <a:lnTo>
                    <a:pt x="1132218" y="3618442"/>
                  </a:lnTo>
                  <a:lnTo>
                    <a:pt x="1168501" y="3580727"/>
                  </a:lnTo>
                  <a:lnTo>
                    <a:pt x="1206886" y="3543884"/>
                  </a:lnTo>
                  <a:lnTo>
                    <a:pt x="1247079" y="3508169"/>
                  </a:lnTo>
                  <a:lnTo>
                    <a:pt x="1288783" y="3473834"/>
                  </a:lnTo>
                  <a:lnTo>
                    <a:pt x="1331704" y="3441135"/>
                  </a:lnTo>
                  <a:lnTo>
                    <a:pt x="1375545" y="3410325"/>
                  </a:lnTo>
                  <a:lnTo>
                    <a:pt x="1420011" y="3381659"/>
                  </a:lnTo>
                  <a:lnTo>
                    <a:pt x="1464806" y="3355392"/>
                  </a:lnTo>
                  <a:lnTo>
                    <a:pt x="1509634" y="3331777"/>
                  </a:lnTo>
                  <a:lnTo>
                    <a:pt x="1554201" y="3311069"/>
                  </a:lnTo>
                  <a:lnTo>
                    <a:pt x="1598210" y="3293522"/>
                  </a:lnTo>
                  <a:lnTo>
                    <a:pt x="1641366" y="3279390"/>
                  </a:lnTo>
                  <a:lnTo>
                    <a:pt x="1600039" y="3303088"/>
                  </a:lnTo>
                  <a:lnTo>
                    <a:pt x="1500141" y="3362817"/>
                  </a:lnTo>
                  <a:lnTo>
                    <a:pt x="1377793" y="3441532"/>
                  </a:lnTo>
                  <a:lnTo>
                    <a:pt x="1269119" y="3522187"/>
                  </a:lnTo>
                  <a:lnTo>
                    <a:pt x="1171313" y="3617318"/>
                  </a:lnTo>
                  <a:lnTo>
                    <a:pt x="1076058" y="3724699"/>
                  </a:lnTo>
                  <a:lnTo>
                    <a:pt x="1003864" y="3812481"/>
                  </a:lnTo>
                  <a:lnTo>
                    <a:pt x="975241" y="3848819"/>
                  </a:lnTo>
                  <a:close/>
                </a:path>
                <a:path w="3775075" h="4408805">
                  <a:moveTo>
                    <a:pt x="2200823" y="4408450"/>
                  </a:moveTo>
                  <a:lnTo>
                    <a:pt x="3274477" y="3852887"/>
                  </a:lnTo>
                  <a:lnTo>
                    <a:pt x="3438039" y="3770262"/>
                  </a:lnTo>
                  <a:lnTo>
                    <a:pt x="3487557" y="3746123"/>
                  </a:lnTo>
                  <a:lnTo>
                    <a:pt x="3534355" y="3723918"/>
                  </a:lnTo>
                  <a:lnTo>
                    <a:pt x="3578300" y="3703786"/>
                  </a:lnTo>
                  <a:lnTo>
                    <a:pt x="3619261" y="3685866"/>
                  </a:lnTo>
                  <a:lnTo>
                    <a:pt x="3657107" y="3670298"/>
                  </a:lnTo>
                  <a:lnTo>
                    <a:pt x="3722927" y="3646774"/>
                  </a:lnTo>
                  <a:lnTo>
                    <a:pt x="3774707" y="3634330"/>
                  </a:lnTo>
                  <a:lnTo>
                    <a:pt x="3553209" y="3741847"/>
                  </a:lnTo>
                  <a:lnTo>
                    <a:pt x="3336644" y="3849295"/>
                  </a:lnTo>
                  <a:lnTo>
                    <a:pt x="2748691" y="4151324"/>
                  </a:lnTo>
                  <a:lnTo>
                    <a:pt x="2611405" y="4219740"/>
                  </a:lnTo>
                  <a:lnTo>
                    <a:pt x="2473552" y="4286207"/>
                  </a:lnTo>
                  <a:lnTo>
                    <a:pt x="2381913" y="4328838"/>
                  </a:lnTo>
                  <a:lnTo>
                    <a:pt x="2290888" y="4369705"/>
                  </a:lnTo>
                  <a:lnTo>
                    <a:pt x="2245714" y="4389365"/>
                  </a:lnTo>
                  <a:lnTo>
                    <a:pt x="2200823" y="4408450"/>
                  </a:lnTo>
                  <a:close/>
                </a:path>
                <a:path w="3775075" h="4408805">
                  <a:moveTo>
                    <a:pt x="0" y="2003345"/>
                  </a:moveTo>
                  <a:lnTo>
                    <a:pt x="914" y="1954577"/>
                  </a:lnTo>
                  <a:lnTo>
                    <a:pt x="4963" y="1904032"/>
                  </a:lnTo>
                  <a:lnTo>
                    <a:pt x="12146" y="1852284"/>
                  </a:lnTo>
                  <a:lnTo>
                    <a:pt x="22465" y="1799910"/>
                  </a:lnTo>
                  <a:lnTo>
                    <a:pt x="35918" y="1747483"/>
                  </a:lnTo>
                  <a:lnTo>
                    <a:pt x="55014" y="1699656"/>
                  </a:lnTo>
                  <a:lnTo>
                    <a:pt x="82886" y="1648117"/>
                  </a:lnTo>
                  <a:lnTo>
                    <a:pt x="112640" y="1601439"/>
                  </a:lnTo>
                  <a:lnTo>
                    <a:pt x="137378" y="1568193"/>
                  </a:lnTo>
                  <a:lnTo>
                    <a:pt x="150204" y="1556948"/>
                  </a:lnTo>
                  <a:lnTo>
                    <a:pt x="89081" y="1681817"/>
                  </a:lnTo>
                  <a:lnTo>
                    <a:pt x="41632" y="1829141"/>
                  </a:lnTo>
                  <a:lnTo>
                    <a:pt x="10918" y="1951969"/>
                  </a:lnTo>
                  <a:lnTo>
                    <a:pt x="0" y="2003345"/>
                  </a:lnTo>
                  <a:close/>
                </a:path>
                <a:path w="3775075" h="4408805">
                  <a:moveTo>
                    <a:pt x="540701" y="1256563"/>
                  </a:moveTo>
                  <a:lnTo>
                    <a:pt x="693828" y="1194369"/>
                  </a:lnTo>
                  <a:lnTo>
                    <a:pt x="859730" y="1217386"/>
                  </a:lnTo>
                  <a:lnTo>
                    <a:pt x="875839" y="1227593"/>
                  </a:lnTo>
                  <a:lnTo>
                    <a:pt x="645852" y="1227593"/>
                  </a:lnTo>
                  <a:lnTo>
                    <a:pt x="540701" y="1256563"/>
                  </a:lnTo>
                  <a:close/>
                </a:path>
                <a:path w="3775075" h="4408805">
                  <a:moveTo>
                    <a:pt x="999187" y="1320684"/>
                  </a:moveTo>
                  <a:lnTo>
                    <a:pt x="816142" y="1230553"/>
                  </a:lnTo>
                  <a:lnTo>
                    <a:pt x="645852" y="1227593"/>
                  </a:lnTo>
                  <a:lnTo>
                    <a:pt x="875839" y="1227593"/>
                  </a:lnTo>
                  <a:lnTo>
                    <a:pt x="963387" y="1283070"/>
                  </a:lnTo>
                  <a:lnTo>
                    <a:pt x="999187" y="1320684"/>
                  </a:lnTo>
                  <a:close/>
                </a:path>
                <a:path w="3775075" h="4408805">
                  <a:moveTo>
                    <a:pt x="471294" y="1284754"/>
                  </a:moveTo>
                  <a:lnTo>
                    <a:pt x="520256" y="1262196"/>
                  </a:lnTo>
                  <a:lnTo>
                    <a:pt x="540701" y="1256563"/>
                  </a:lnTo>
                  <a:lnTo>
                    <a:pt x="471294" y="1284754"/>
                  </a:lnTo>
                  <a:close/>
                </a:path>
              </a:pathLst>
            </a:custGeom>
            <a:solidFill>
              <a:srgbClr val="EDA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3461131" y="-141"/>
            <a:ext cx="4832350" cy="5568950"/>
            <a:chOff x="13461131" y="-141"/>
            <a:chExt cx="4832350" cy="556895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461131" y="-141"/>
              <a:ext cx="4831732" cy="556854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3848525" y="11"/>
              <a:ext cx="4440555" cy="4617720"/>
            </a:xfrm>
            <a:custGeom>
              <a:avLst/>
              <a:gdLst/>
              <a:ahLst/>
              <a:cxnLst/>
              <a:rect l="l" t="t" r="r" b="b"/>
              <a:pathLst>
                <a:path w="4440555" h="4617720">
                  <a:moveTo>
                    <a:pt x="15938" y="65938"/>
                  </a:moveTo>
                  <a:lnTo>
                    <a:pt x="15036" y="0"/>
                  </a:lnTo>
                  <a:lnTo>
                    <a:pt x="0" y="0"/>
                  </a:lnTo>
                  <a:lnTo>
                    <a:pt x="927" y="66014"/>
                  </a:lnTo>
                  <a:lnTo>
                    <a:pt x="5867" y="66001"/>
                  </a:lnTo>
                  <a:lnTo>
                    <a:pt x="3378" y="66040"/>
                  </a:lnTo>
                  <a:lnTo>
                    <a:pt x="927" y="66014"/>
                  </a:lnTo>
                  <a:lnTo>
                    <a:pt x="5816" y="66128"/>
                  </a:lnTo>
                  <a:lnTo>
                    <a:pt x="8407" y="66014"/>
                  </a:lnTo>
                  <a:lnTo>
                    <a:pt x="5905" y="66001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15938" y="65938"/>
                  </a:moveTo>
                  <a:lnTo>
                    <a:pt x="12179" y="66014"/>
                  </a:lnTo>
                  <a:lnTo>
                    <a:pt x="13500" y="66052"/>
                  </a:lnTo>
                  <a:lnTo>
                    <a:pt x="14681" y="66027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4439958" y="4615129"/>
                  </a:moveTo>
                  <a:lnTo>
                    <a:pt x="4439666" y="4600118"/>
                  </a:lnTo>
                  <a:lnTo>
                    <a:pt x="4321581" y="4602353"/>
                  </a:lnTo>
                  <a:lnTo>
                    <a:pt x="4316501" y="4602454"/>
                  </a:lnTo>
                  <a:lnTo>
                    <a:pt x="4312691" y="4602531"/>
                  </a:lnTo>
                  <a:lnTo>
                    <a:pt x="4312742" y="4605109"/>
                  </a:lnTo>
                  <a:lnTo>
                    <a:pt x="4316539" y="4605045"/>
                  </a:lnTo>
                  <a:lnTo>
                    <a:pt x="4316704" y="4613211"/>
                  </a:lnTo>
                  <a:lnTo>
                    <a:pt x="4321772" y="4613135"/>
                  </a:lnTo>
                  <a:lnTo>
                    <a:pt x="4321861" y="4617364"/>
                  </a:lnTo>
                  <a:lnTo>
                    <a:pt x="4439958" y="4615129"/>
                  </a:lnTo>
                  <a:close/>
                </a:path>
                <a:path w="4440555" h="4617720">
                  <a:moveTo>
                    <a:pt x="4440085" y="1674215"/>
                  </a:moveTo>
                  <a:lnTo>
                    <a:pt x="4439793" y="1659204"/>
                  </a:lnTo>
                  <a:lnTo>
                    <a:pt x="4439463" y="1659216"/>
                  </a:lnTo>
                  <a:lnTo>
                    <a:pt x="4439463" y="1306639"/>
                  </a:lnTo>
                  <a:lnTo>
                    <a:pt x="4439463" y="1291628"/>
                  </a:lnTo>
                  <a:lnTo>
                    <a:pt x="4439463" y="939050"/>
                  </a:lnTo>
                  <a:lnTo>
                    <a:pt x="4439463" y="925766"/>
                  </a:lnTo>
                  <a:lnTo>
                    <a:pt x="4439463" y="924039"/>
                  </a:lnTo>
                  <a:lnTo>
                    <a:pt x="4434814" y="597509"/>
                  </a:lnTo>
                  <a:lnTo>
                    <a:pt x="4434814" y="1659305"/>
                  </a:lnTo>
                  <a:lnTo>
                    <a:pt x="4082351" y="1665998"/>
                  </a:lnTo>
                  <a:lnTo>
                    <a:pt x="4077805" y="1345730"/>
                  </a:lnTo>
                  <a:lnTo>
                    <a:pt x="4077805" y="2401265"/>
                  </a:lnTo>
                  <a:lnTo>
                    <a:pt x="3725202" y="2407958"/>
                  </a:lnTo>
                  <a:lnTo>
                    <a:pt x="3720655" y="2083562"/>
                  </a:lnTo>
                  <a:lnTo>
                    <a:pt x="3720655" y="3143351"/>
                  </a:lnTo>
                  <a:lnTo>
                    <a:pt x="3368192" y="3150031"/>
                  </a:lnTo>
                  <a:lnTo>
                    <a:pt x="3363176" y="2797479"/>
                  </a:lnTo>
                  <a:lnTo>
                    <a:pt x="3715639" y="2790799"/>
                  </a:lnTo>
                  <a:lnTo>
                    <a:pt x="3720655" y="3143351"/>
                  </a:lnTo>
                  <a:lnTo>
                    <a:pt x="3720655" y="2083562"/>
                  </a:lnTo>
                  <a:lnTo>
                    <a:pt x="3720261" y="2055469"/>
                  </a:lnTo>
                  <a:lnTo>
                    <a:pt x="4072788" y="2048789"/>
                  </a:lnTo>
                  <a:lnTo>
                    <a:pt x="4077805" y="2401265"/>
                  </a:lnTo>
                  <a:lnTo>
                    <a:pt x="4077805" y="1345730"/>
                  </a:lnTo>
                  <a:lnTo>
                    <a:pt x="4077347" y="1313522"/>
                  </a:lnTo>
                  <a:lnTo>
                    <a:pt x="4429811" y="1306830"/>
                  </a:lnTo>
                  <a:lnTo>
                    <a:pt x="4434814" y="1659305"/>
                  </a:lnTo>
                  <a:lnTo>
                    <a:pt x="4434814" y="597509"/>
                  </a:lnTo>
                  <a:lnTo>
                    <a:pt x="4434446" y="571487"/>
                  </a:lnTo>
                  <a:lnTo>
                    <a:pt x="4439488" y="571385"/>
                  </a:lnTo>
                  <a:lnTo>
                    <a:pt x="4439209" y="556387"/>
                  </a:lnTo>
                  <a:lnTo>
                    <a:pt x="4434230" y="556488"/>
                  </a:lnTo>
                  <a:lnTo>
                    <a:pt x="4429595" y="229133"/>
                  </a:lnTo>
                  <a:lnTo>
                    <a:pt x="4429595" y="1291818"/>
                  </a:lnTo>
                  <a:lnTo>
                    <a:pt x="4077131" y="1298511"/>
                  </a:lnTo>
                  <a:lnTo>
                    <a:pt x="4072572" y="977353"/>
                  </a:lnTo>
                  <a:lnTo>
                    <a:pt x="4072572" y="2033778"/>
                  </a:lnTo>
                  <a:lnTo>
                    <a:pt x="3720046" y="2040458"/>
                  </a:lnTo>
                  <a:lnTo>
                    <a:pt x="3715423" y="1714830"/>
                  </a:lnTo>
                  <a:lnTo>
                    <a:pt x="3715423" y="2775788"/>
                  </a:lnTo>
                  <a:lnTo>
                    <a:pt x="3362972" y="2782468"/>
                  </a:lnTo>
                  <a:lnTo>
                    <a:pt x="3358438" y="2463088"/>
                  </a:lnTo>
                  <a:lnTo>
                    <a:pt x="3358438" y="3517798"/>
                  </a:lnTo>
                  <a:lnTo>
                    <a:pt x="3005899" y="3524478"/>
                  </a:lnTo>
                  <a:lnTo>
                    <a:pt x="3000883" y="3172002"/>
                  </a:lnTo>
                  <a:lnTo>
                    <a:pt x="3353397" y="3165322"/>
                  </a:lnTo>
                  <a:lnTo>
                    <a:pt x="3358438" y="3517798"/>
                  </a:lnTo>
                  <a:lnTo>
                    <a:pt x="3358438" y="2463088"/>
                  </a:lnTo>
                  <a:lnTo>
                    <a:pt x="3357969" y="2429980"/>
                  </a:lnTo>
                  <a:lnTo>
                    <a:pt x="3710470" y="2423236"/>
                  </a:lnTo>
                  <a:lnTo>
                    <a:pt x="3715423" y="2775788"/>
                  </a:lnTo>
                  <a:lnTo>
                    <a:pt x="3715423" y="1714830"/>
                  </a:lnTo>
                  <a:lnTo>
                    <a:pt x="3715042" y="1687982"/>
                  </a:lnTo>
                  <a:lnTo>
                    <a:pt x="4067556" y="1681289"/>
                  </a:lnTo>
                  <a:lnTo>
                    <a:pt x="4072572" y="2033778"/>
                  </a:lnTo>
                  <a:lnTo>
                    <a:pt x="4072572" y="977353"/>
                  </a:lnTo>
                  <a:lnTo>
                    <a:pt x="4072128" y="946035"/>
                  </a:lnTo>
                  <a:lnTo>
                    <a:pt x="4424591" y="939342"/>
                  </a:lnTo>
                  <a:lnTo>
                    <a:pt x="4429595" y="1291818"/>
                  </a:lnTo>
                  <a:lnTo>
                    <a:pt x="4429595" y="229133"/>
                  </a:lnTo>
                  <a:lnTo>
                    <a:pt x="4429239" y="204012"/>
                  </a:lnTo>
                  <a:lnTo>
                    <a:pt x="4439463" y="203809"/>
                  </a:lnTo>
                  <a:lnTo>
                    <a:pt x="4439463" y="188798"/>
                  </a:lnTo>
                  <a:lnTo>
                    <a:pt x="4429023" y="189001"/>
                  </a:lnTo>
                  <a:lnTo>
                    <a:pt x="4426356" y="0"/>
                  </a:lnTo>
                  <a:lnTo>
                    <a:pt x="4424375" y="0"/>
                  </a:lnTo>
                  <a:lnTo>
                    <a:pt x="4424375" y="924331"/>
                  </a:lnTo>
                  <a:lnTo>
                    <a:pt x="4071912" y="931024"/>
                  </a:lnTo>
                  <a:lnTo>
                    <a:pt x="4067352" y="610603"/>
                  </a:lnTo>
                  <a:lnTo>
                    <a:pt x="4067352" y="1666278"/>
                  </a:lnTo>
                  <a:lnTo>
                    <a:pt x="3714826" y="1672971"/>
                  </a:lnTo>
                  <a:lnTo>
                    <a:pt x="3710190" y="1347266"/>
                  </a:lnTo>
                  <a:lnTo>
                    <a:pt x="3710190" y="2408237"/>
                  </a:lnTo>
                  <a:lnTo>
                    <a:pt x="3357753" y="2414917"/>
                  </a:lnTo>
                  <a:lnTo>
                    <a:pt x="3353193" y="2089670"/>
                  </a:lnTo>
                  <a:lnTo>
                    <a:pt x="3353193" y="3150298"/>
                  </a:lnTo>
                  <a:lnTo>
                    <a:pt x="3000667" y="3156991"/>
                  </a:lnTo>
                  <a:lnTo>
                    <a:pt x="2995650" y="2804439"/>
                  </a:lnTo>
                  <a:lnTo>
                    <a:pt x="3348177" y="2797759"/>
                  </a:lnTo>
                  <a:lnTo>
                    <a:pt x="3353193" y="3150298"/>
                  </a:lnTo>
                  <a:lnTo>
                    <a:pt x="3353193" y="2089670"/>
                  </a:lnTo>
                  <a:lnTo>
                    <a:pt x="3352812" y="2062480"/>
                  </a:lnTo>
                  <a:lnTo>
                    <a:pt x="3705250" y="2055749"/>
                  </a:lnTo>
                  <a:lnTo>
                    <a:pt x="3710190" y="2408237"/>
                  </a:lnTo>
                  <a:lnTo>
                    <a:pt x="3710190" y="1347266"/>
                  </a:lnTo>
                  <a:lnTo>
                    <a:pt x="3709809" y="1320495"/>
                  </a:lnTo>
                  <a:lnTo>
                    <a:pt x="4062336" y="1313802"/>
                  </a:lnTo>
                  <a:lnTo>
                    <a:pt x="4067352" y="1666278"/>
                  </a:lnTo>
                  <a:lnTo>
                    <a:pt x="4067352" y="610603"/>
                  </a:lnTo>
                  <a:lnTo>
                    <a:pt x="4066895" y="578459"/>
                  </a:lnTo>
                  <a:lnTo>
                    <a:pt x="4419371" y="571779"/>
                  </a:lnTo>
                  <a:lnTo>
                    <a:pt x="4424375" y="924331"/>
                  </a:lnTo>
                  <a:lnTo>
                    <a:pt x="4424375" y="0"/>
                  </a:lnTo>
                  <a:lnTo>
                    <a:pt x="4421911" y="0"/>
                  </a:lnTo>
                  <a:lnTo>
                    <a:pt x="4419168" y="0"/>
                  </a:lnTo>
                  <a:lnTo>
                    <a:pt x="4419168" y="556768"/>
                  </a:lnTo>
                  <a:lnTo>
                    <a:pt x="4066679" y="563460"/>
                  </a:lnTo>
                  <a:lnTo>
                    <a:pt x="4062133" y="241566"/>
                  </a:lnTo>
                  <a:lnTo>
                    <a:pt x="4062133" y="1298803"/>
                  </a:lnTo>
                  <a:lnTo>
                    <a:pt x="3709593" y="1305483"/>
                  </a:lnTo>
                  <a:lnTo>
                    <a:pt x="3705047" y="985215"/>
                  </a:lnTo>
                  <a:lnTo>
                    <a:pt x="3705047" y="2040750"/>
                  </a:lnTo>
                  <a:lnTo>
                    <a:pt x="3352596" y="2047430"/>
                  </a:lnTo>
                  <a:lnTo>
                    <a:pt x="3347961" y="1721713"/>
                  </a:lnTo>
                  <a:lnTo>
                    <a:pt x="3347961" y="2782760"/>
                  </a:lnTo>
                  <a:lnTo>
                    <a:pt x="2995447" y="2789440"/>
                  </a:lnTo>
                  <a:lnTo>
                    <a:pt x="2990431" y="2436888"/>
                  </a:lnTo>
                  <a:lnTo>
                    <a:pt x="3342944" y="2430208"/>
                  </a:lnTo>
                  <a:lnTo>
                    <a:pt x="3347961" y="2782760"/>
                  </a:lnTo>
                  <a:lnTo>
                    <a:pt x="3347961" y="1721713"/>
                  </a:lnTo>
                  <a:lnTo>
                    <a:pt x="3347580" y="1694942"/>
                  </a:lnTo>
                  <a:lnTo>
                    <a:pt x="3700030" y="1688261"/>
                  </a:lnTo>
                  <a:lnTo>
                    <a:pt x="3705047" y="2040750"/>
                  </a:lnTo>
                  <a:lnTo>
                    <a:pt x="3705047" y="985215"/>
                  </a:lnTo>
                  <a:lnTo>
                    <a:pt x="3704590" y="953008"/>
                  </a:lnTo>
                  <a:lnTo>
                    <a:pt x="4057116" y="946315"/>
                  </a:lnTo>
                  <a:lnTo>
                    <a:pt x="4062133" y="1298803"/>
                  </a:lnTo>
                  <a:lnTo>
                    <a:pt x="4062133" y="241566"/>
                  </a:lnTo>
                  <a:lnTo>
                    <a:pt x="4061701" y="210985"/>
                  </a:lnTo>
                  <a:lnTo>
                    <a:pt x="4414164" y="204292"/>
                  </a:lnTo>
                  <a:lnTo>
                    <a:pt x="4419168" y="556768"/>
                  </a:lnTo>
                  <a:lnTo>
                    <a:pt x="4419168" y="0"/>
                  </a:lnTo>
                  <a:lnTo>
                    <a:pt x="4411269" y="0"/>
                  </a:lnTo>
                  <a:lnTo>
                    <a:pt x="4413948" y="189293"/>
                  </a:lnTo>
                  <a:lnTo>
                    <a:pt x="4061498" y="195973"/>
                  </a:lnTo>
                  <a:lnTo>
                    <a:pt x="4058729" y="0"/>
                  </a:lnTo>
                  <a:lnTo>
                    <a:pt x="4056913" y="0"/>
                  </a:lnTo>
                  <a:lnTo>
                    <a:pt x="4056913" y="931303"/>
                  </a:lnTo>
                  <a:lnTo>
                    <a:pt x="3704374" y="937996"/>
                  </a:lnTo>
                  <a:lnTo>
                    <a:pt x="3699827" y="617651"/>
                  </a:lnTo>
                  <a:lnTo>
                    <a:pt x="3699827" y="1673250"/>
                  </a:lnTo>
                  <a:lnTo>
                    <a:pt x="3347377" y="1679930"/>
                  </a:lnTo>
                  <a:lnTo>
                    <a:pt x="3342729" y="1352562"/>
                  </a:lnTo>
                  <a:lnTo>
                    <a:pt x="3342729" y="2415197"/>
                  </a:lnTo>
                  <a:lnTo>
                    <a:pt x="2990215" y="2421877"/>
                  </a:lnTo>
                  <a:lnTo>
                    <a:pt x="2985693" y="2103399"/>
                  </a:lnTo>
                  <a:lnTo>
                    <a:pt x="2985693" y="3157270"/>
                  </a:lnTo>
                  <a:lnTo>
                    <a:pt x="2633078" y="3163951"/>
                  </a:lnTo>
                  <a:lnTo>
                    <a:pt x="2628125" y="2811399"/>
                  </a:lnTo>
                  <a:lnTo>
                    <a:pt x="2980664" y="2804718"/>
                  </a:lnTo>
                  <a:lnTo>
                    <a:pt x="2985693" y="3157270"/>
                  </a:lnTo>
                  <a:lnTo>
                    <a:pt x="2985693" y="2103399"/>
                  </a:lnTo>
                  <a:lnTo>
                    <a:pt x="2985211" y="2069401"/>
                  </a:lnTo>
                  <a:lnTo>
                    <a:pt x="3337801" y="2062721"/>
                  </a:lnTo>
                  <a:lnTo>
                    <a:pt x="3342729" y="2415197"/>
                  </a:lnTo>
                  <a:lnTo>
                    <a:pt x="3342729" y="1352562"/>
                  </a:lnTo>
                  <a:lnTo>
                    <a:pt x="3342373" y="1327505"/>
                  </a:lnTo>
                  <a:lnTo>
                    <a:pt x="3694811" y="1320774"/>
                  </a:lnTo>
                  <a:lnTo>
                    <a:pt x="3699827" y="1673250"/>
                  </a:lnTo>
                  <a:lnTo>
                    <a:pt x="3699827" y="617651"/>
                  </a:lnTo>
                  <a:lnTo>
                    <a:pt x="3699370" y="585431"/>
                  </a:lnTo>
                  <a:lnTo>
                    <a:pt x="4051897" y="578751"/>
                  </a:lnTo>
                  <a:lnTo>
                    <a:pt x="4056913" y="931303"/>
                  </a:lnTo>
                  <a:lnTo>
                    <a:pt x="4056913" y="0"/>
                  </a:lnTo>
                  <a:lnTo>
                    <a:pt x="4051681" y="0"/>
                  </a:lnTo>
                  <a:lnTo>
                    <a:pt x="4051681" y="563753"/>
                  </a:lnTo>
                  <a:lnTo>
                    <a:pt x="3699154" y="570433"/>
                  </a:lnTo>
                  <a:lnTo>
                    <a:pt x="3694607" y="248539"/>
                  </a:lnTo>
                  <a:lnTo>
                    <a:pt x="3694607" y="1305775"/>
                  </a:lnTo>
                  <a:lnTo>
                    <a:pt x="3342157" y="1312456"/>
                  </a:lnTo>
                  <a:lnTo>
                    <a:pt x="3337509" y="985862"/>
                  </a:lnTo>
                  <a:lnTo>
                    <a:pt x="3337509" y="2047722"/>
                  </a:lnTo>
                  <a:lnTo>
                    <a:pt x="2984995" y="2054402"/>
                  </a:lnTo>
                  <a:lnTo>
                    <a:pt x="2980448" y="1731670"/>
                  </a:lnTo>
                  <a:lnTo>
                    <a:pt x="2980448" y="2789720"/>
                  </a:lnTo>
                  <a:lnTo>
                    <a:pt x="2627922" y="2796400"/>
                  </a:lnTo>
                  <a:lnTo>
                    <a:pt x="2622905" y="2443848"/>
                  </a:lnTo>
                  <a:lnTo>
                    <a:pt x="2975419" y="2437168"/>
                  </a:lnTo>
                  <a:lnTo>
                    <a:pt x="2980448" y="2789720"/>
                  </a:lnTo>
                  <a:lnTo>
                    <a:pt x="2980448" y="1731670"/>
                  </a:lnTo>
                  <a:lnTo>
                    <a:pt x="2980029" y="1701914"/>
                  </a:lnTo>
                  <a:lnTo>
                    <a:pt x="3332543" y="1695234"/>
                  </a:lnTo>
                  <a:lnTo>
                    <a:pt x="3337509" y="2047722"/>
                  </a:lnTo>
                  <a:lnTo>
                    <a:pt x="3337509" y="985862"/>
                  </a:lnTo>
                  <a:lnTo>
                    <a:pt x="3337141" y="959980"/>
                  </a:lnTo>
                  <a:lnTo>
                    <a:pt x="3689591" y="953300"/>
                  </a:lnTo>
                  <a:lnTo>
                    <a:pt x="3694607" y="1305775"/>
                  </a:lnTo>
                  <a:lnTo>
                    <a:pt x="3694607" y="248539"/>
                  </a:lnTo>
                  <a:lnTo>
                    <a:pt x="3694176" y="217957"/>
                  </a:lnTo>
                  <a:lnTo>
                    <a:pt x="4046664" y="211277"/>
                  </a:lnTo>
                  <a:lnTo>
                    <a:pt x="4051681" y="563753"/>
                  </a:lnTo>
                  <a:lnTo>
                    <a:pt x="4051681" y="0"/>
                  </a:lnTo>
                  <a:lnTo>
                    <a:pt x="4043680" y="0"/>
                  </a:lnTo>
                  <a:lnTo>
                    <a:pt x="4046461" y="196265"/>
                  </a:lnTo>
                  <a:lnTo>
                    <a:pt x="3693960" y="202946"/>
                  </a:lnTo>
                  <a:lnTo>
                    <a:pt x="3691102" y="0"/>
                  </a:lnTo>
                  <a:lnTo>
                    <a:pt x="3689375" y="0"/>
                  </a:lnTo>
                  <a:lnTo>
                    <a:pt x="3689375" y="938288"/>
                  </a:lnTo>
                  <a:lnTo>
                    <a:pt x="3336925" y="944968"/>
                  </a:lnTo>
                  <a:lnTo>
                    <a:pt x="3332327" y="621157"/>
                  </a:lnTo>
                  <a:lnTo>
                    <a:pt x="3332327" y="1680222"/>
                  </a:lnTo>
                  <a:lnTo>
                    <a:pt x="2979813" y="1686902"/>
                  </a:lnTo>
                  <a:lnTo>
                    <a:pt x="2975216" y="1361414"/>
                  </a:lnTo>
                  <a:lnTo>
                    <a:pt x="2975216" y="2422156"/>
                  </a:lnTo>
                  <a:lnTo>
                    <a:pt x="2622689" y="2428837"/>
                  </a:lnTo>
                  <a:lnTo>
                    <a:pt x="2617686" y="2076361"/>
                  </a:lnTo>
                  <a:lnTo>
                    <a:pt x="2970238" y="2069680"/>
                  </a:lnTo>
                  <a:lnTo>
                    <a:pt x="2975216" y="2422156"/>
                  </a:lnTo>
                  <a:lnTo>
                    <a:pt x="2975216" y="1361414"/>
                  </a:lnTo>
                  <a:lnTo>
                    <a:pt x="2974835" y="1334427"/>
                  </a:lnTo>
                  <a:lnTo>
                    <a:pt x="3327349" y="1327746"/>
                  </a:lnTo>
                  <a:lnTo>
                    <a:pt x="3332327" y="1680222"/>
                  </a:lnTo>
                  <a:lnTo>
                    <a:pt x="3332327" y="621157"/>
                  </a:lnTo>
                  <a:lnTo>
                    <a:pt x="3331921" y="592531"/>
                  </a:lnTo>
                  <a:lnTo>
                    <a:pt x="3331908" y="592404"/>
                  </a:lnTo>
                  <a:lnTo>
                    <a:pt x="3684359" y="585724"/>
                  </a:lnTo>
                  <a:lnTo>
                    <a:pt x="3684371" y="585851"/>
                  </a:lnTo>
                  <a:lnTo>
                    <a:pt x="3689375" y="938288"/>
                  </a:lnTo>
                  <a:lnTo>
                    <a:pt x="3689375" y="0"/>
                  </a:lnTo>
                  <a:lnTo>
                    <a:pt x="3684155" y="0"/>
                  </a:lnTo>
                  <a:lnTo>
                    <a:pt x="3684155" y="570725"/>
                  </a:lnTo>
                  <a:lnTo>
                    <a:pt x="3331705" y="577405"/>
                  </a:lnTo>
                  <a:lnTo>
                    <a:pt x="3327133" y="256984"/>
                  </a:lnTo>
                  <a:lnTo>
                    <a:pt x="3327133" y="1312735"/>
                  </a:lnTo>
                  <a:lnTo>
                    <a:pt x="2974619" y="1319415"/>
                  </a:lnTo>
                  <a:lnTo>
                    <a:pt x="2970022" y="995591"/>
                  </a:lnTo>
                  <a:lnTo>
                    <a:pt x="2970022" y="2054682"/>
                  </a:lnTo>
                  <a:lnTo>
                    <a:pt x="2617470" y="2061362"/>
                  </a:lnTo>
                  <a:lnTo>
                    <a:pt x="2612466" y="1708873"/>
                  </a:lnTo>
                  <a:lnTo>
                    <a:pt x="2965043" y="1702193"/>
                  </a:lnTo>
                  <a:lnTo>
                    <a:pt x="2970022" y="2054682"/>
                  </a:lnTo>
                  <a:lnTo>
                    <a:pt x="2970022" y="995591"/>
                  </a:lnTo>
                  <a:lnTo>
                    <a:pt x="2969615" y="966952"/>
                  </a:lnTo>
                  <a:lnTo>
                    <a:pt x="3322129" y="960272"/>
                  </a:lnTo>
                  <a:lnTo>
                    <a:pt x="3327133" y="1312735"/>
                  </a:lnTo>
                  <a:lnTo>
                    <a:pt x="3327133" y="256984"/>
                  </a:lnTo>
                  <a:lnTo>
                    <a:pt x="3326676" y="224929"/>
                  </a:lnTo>
                  <a:lnTo>
                    <a:pt x="3679126" y="218249"/>
                  </a:lnTo>
                  <a:lnTo>
                    <a:pt x="3684155" y="570725"/>
                  </a:lnTo>
                  <a:lnTo>
                    <a:pt x="3684155" y="0"/>
                  </a:lnTo>
                  <a:lnTo>
                    <a:pt x="3676015" y="0"/>
                  </a:lnTo>
                  <a:lnTo>
                    <a:pt x="3678910" y="203238"/>
                  </a:lnTo>
                  <a:lnTo>
                    <a:pt x="3326460" y="209918"/>
                  </a:lnTo>
                  <a:lnTo>
                    <a:pt x="3323475" y="0"/>
                  </a:lnTo>
                  <a:lnTo>
                    <a:pt x="3321913" y="0"/>
                  </a:lnTo>
                  <a:lnTo>
                    <a:pt x="3321913" y="945261"/>
                  </a:lnTo>
                  <a:lnTo>
                    <a:pt x="2969399" y="951941"/>
                  </a:lnTo>
                  <a:lnTo>
                    <a:pt x="2964840" y="631520"/>
                  </a:lnTo>
                  <a:lnTo>
                    <a:pt x="2964840" y="1687195"/>
                  </a:lnTo>
                  <a:lnTo>
                    <a:pt x="2612250" y="1693875"/>
                  </a:lnTo>
                  <a:lnTo>
                    <a:pt x="2607233" y="1341386"/>
                  </a:lnTo>
                  <a:lnTo>
                    <a:pt x="2959824" y="1334706"/>
                  </a:lnTo>
                  <a:lnTo>
                    <a:pt x="2964840" y="1687195"/>
                  </a:lnTo>
                  <a:lnTo>
                    <a:pt x="2964840" y="631520"/>
                  </a:lnTo>
                  <a:lnTo>
                    <a:pt x="2964383" y="599376"/>
                  </a:lnTo>
                  <a:lnTo>
                    <a:pt x="3316909" y="592696"/>
                  </a:lnTo>
                  <a:lnTo>
                    <a:pt x="3321913" y="945261"/>
                  </a:lnTo>
                  <a:lnTo>
                    <a:pt x="3321913" y="0"/>
                  </a:lnTo>
                  <a:lnTo>
                    <a:pt x="3316694" y="0"/>
                  </a:lnTo>
                  <a:lnTo>
                    <a:pt x="3316694" y="577697"/>
                  </a:lnTo>
                  <a:lnTo>
                    <a:pt x="2964167" y="584377"/>
                  </a:lnTo>
                  <a:lnTo>
                    <a:pt x="2959620" y="262483"/>
                  </a:lnTo>
                  <a:lnTo>
                    <a:pt x="2959620" y="1319707"/>
                  </a:lnTo>
                  <a:lnTo>
                    <a:pt x="2607018" y="1326388"/>
                  </a:lnTo>
                  <a:lnTo>
                    <a:pt x="2602471" y="1006132"/>
                  </a:lnTo>
                  <a:lnTo>
                    <a:pt x="2602471" y="2061641"/>
                  </a:lnTo>
                  <a:lnTo>
                    <a:pt x="2251760" y="2068283"/>
                  </a:lnTo>
                  <a:lnTo>
                    <a:pt x="2250021" y="2068334"/>
                  </a:lnTo>
                  <a:lnTo>
                    <a:pt x="2249919" y="2059660"/>
                  </a:lnTo>
                  <a:lnTo>
                    <a:pt x="2245017" y="1715833"/>
                  </a:lnTo>
                  <a:lnTo>
                    <a:pt x="2597454" y="1709153"/>
                  </a:lnTo>
                  <a:lnTo>
                    <a:pt x="2602471" y="2061641"/>
                  </a:lnTo>
                  <a:lnTo>
                    <a:pt x="2602471" y="1006132"/>
                  </a:lnTo>
                  <a:lnTo>
                    <a:pt x="2602014" y="973924"/>
                  </a:lnTo>
                  <a:lnTo>
                    <a:pt x="2954604" y="967244"/>
                  </a:lnTo>
                  <a:lnTo>
                    <a:pt x="2959620" y="1319707"/>
                  </a:lnTo>
                  <a:lnTo>
                    <a:pt x="2959620" y="262483"/>
                  </a:lnTo>
                  <a:lnTo>
                    <a:pt x="2959189" y="231902"/>
                  </a:lnTo>
                  <a:lnTo>
                    <a:pt x="3311715" y="225221"/>
                  </a:lnTo>
                  <a:lnTo>
                    <a:pt x="3316694" y="577697"/>
                  </a:lnTo>
                  <a:lnTo>
                    <a:pt x="3316694" y="0"/>
                  </a:lnTo>
                  <a:lnTo>
                    <a:pt x="3308540" y="0"/>
                  </a:lnTo>
                  <a:lnTo>
                    <a:pt x="3311499" y="210210"/>
                  </a:lnTo>
                  <a:lnTo>
                    <a:pt x="2958985" y="216890"/>
                  </a:lnTo>
                  <a:lnTo>
                    <a:pt x="2955925" y="0"/>
                  </a:lnTo>
                  <a:lnTo>
                    <a:pt x="2954401" y="0"/>
                  </a:lnTo>
                  <a:lnTo>
                    <a:pt x="2954401" y="952233"/>
                  </a:lnTo>
                  <a:lnTo>
                    <a:pt x="2601798" y="958913"/>
                  </a:lnTo>
                  <a:lnTo>
                    <a:pt x="2597239" y="637679"/>
                  </a:lnTo>
                  <a:lnTo>
                    <a:pt x="2597239" y="1694154"/>
                  </a:lnTo>
                  <a:lnTo>
                    <a:pt x="2244814" y="1700834"/>
                  </a:lnTo>
                  <a:lnTo>
                    <a:pt x="2244712" y="1693697"/>
                  </a:lnTo>
                  <a:lnTo>
                    <a:pt x="2244712" y="2036305"/>
                  </a:lnTo>
                  <a:lnTo>
                    <a:pt x="2242134" y="2024748"/>
                  </a:lnTo>
                  <a:lnTo>
                    <a:pt x="2244712" y="2036305"/>
                  </a:lnTo>
                  <a:lnTo>
                    <a:pt x="2244712" y="1693697"/>
                  </a:lnTo>
                  <a:lnTo>
                    <a:pt x="2239797" y="1348346"/>
                  </a:lnTo>
                  <a:lnTo>
                    <a:pt x="2592222" y="1341666"/>
                  </a:lnTo>
                  <a:lnTo>
                    <a:pt x="2597239" y="1694154"/>
                  </a:lnTo>
                  <a:lnTo>
                    <a:pt x="2597239" y="637679"/>
                  </a:lnTo>
                  <a:lnTo>
                    <a:pt x="2596794" y="606348"/>
                  </a:lnTo>
                  <a:lnTo>
                    <a:pt x="2949384" y="599668"/>
                  </a:lnTo>
                  <a:lnTo>
                    <a:pt x="2954401" y="952233"/>
                  </a:lnTo>
                  <a:lnTo>
                    <a:pt x="2954401" y="0"/>
                  </a:lnTo>
                  <a:lnTo>
                    <a:pt x="2949168" y="0"/>
                  </a:lnTo>
                  <a:lnTo>
                    <a:pt x="2949168" y="584669"/>
                  </a:lnTo>
                  <a:lnTo>
                    <a:pt x="2596578" y="591350"/>
                  </a:lnTo>
                  <a:lnTo>
                    <a:pt x="2592019" y="268554"/>
                  </a:lnTo>
                  <a:lnTo>
                    <a:pt x="2592019" y="1326667"/>
                  </a:lnTo>
                  <a:lnTo>
                    <a:pt x="2239581" y="1333347"/>
                  </a:lnTo>
                  <a:lnTo>
                    <a:pt x="2234565" y="980884"/>
                  </a:lnTo>
                  <a:lnTo>
                    <a:pt x="2587002" y="974204"/>
                  </a:lnTo>
                  <a:lnTo>
                    <a:pt x="2592019" y="1326667"/>
                  </a:lnTo>
                  <a:lnTo>
                    <a:pt x="2592019" y="268554"/>
                  </a:lnTo>
                  <a:lnTo>
                    <a:pt x="2591600" y="238874"/>
                  </a:lnTo>
                  <a:lnTo>
                    <a:pt x="2944152" y="232194"/>
                  </a:lnTo>
                  <a:lnTo>
                    <a:pt x="2949168" y="584669"/>
                  </a:lnTo>
                  <a:lnTo>
                    <a:pt x="2949168" y="0"/>
                  </a:lnTo>
                  <a:lnTo>
                    <a:pt x="2940837" y="0"/>
                  </a:lnTo>
                  <a:lnTo>
                    <a:pt x="2943936" y="217182"/>
                  </a:lnTo>
                  <a:lnTo>
                    <a:pt x="2591384" y="223862"/>
                  </a:lnTo>
                  <a:lnTo>
                    <a:pt x="2588222" y="0"/>
                  </a:lnTo>
                  <a:lnTo>
                    <a:pt x="2586799" y="0"/>
                  </a:lnTo>
                  <a:lnTo>
                    <a:pt x="2586799" y="959192"/>
                  </a:lnTo>
                  <a:lnTo>
                    <a:pt x="2234349" y="965873"/>
                  </a:lnTo>
                  <a:lnTo>
                    <a:pt x="2229332" y="613321"/>
                  </a:lnTo>
                  <a:lnTo>
                    <a:pt x="2581783" y="606640"/>
                  </a:lnTo>
                  <a:lnTo>
                    <a:pt x="2586799" y="959192"/>
                  </a:lnTo>
                  <a:lnTo>
                    <a:pt x="2586799" y="0"/>
                  </a:lnTo>
                  <a:lnTo>
                    <a:pt x="2581579" y="0"/>
                  </a:lnTo>
                  <a:lnTo>
                    <a:pt x="2581579" y="591642"/>
                  </a:lnTo>
                  <a:lnTo>
                    <a:pt x="2229129" y="598322"/>
                  </a:lnTo>
                  <a:lnTo>
                    <a:pt x="2224532" y="275297"/>
                  </a:lnTo>
                  <a:lnTo>
                    <a:pt x="2224532" y="1333627"/>
                  </a:lnTo>
                  <a:lnTo>
                    <a:pt x="1906803" y="1339646"/>
                  </a:lnTo>
                  <a:lnTo>
                    <a:pt x="1872081" y="1340307"/>
                  </a:lnTo>
                  <a:lnTo>
                    <a:pt x="1871459" y="1302270"/>
                  </a:lnTo>
                  <a:lnTo>
                    <a:pt x="1867001" y="987844"/>
                  </a:lnTo>
                  <a:lnTo>
                    <a:pt x="2219502" y="981163"/>
                  </a:lnTo>
                  <a:lnTo>
                    <a:pt x="2224532" y="1333627"/>
                  </a:lnTo>
                  <a:lnTo>
                    <a:pt x="2224532" y="275297"/>
                  </a:lnTo>
                  <a:lnTo>
                    <a:pt x="2224113" y="245846"/>
                  </a:lnTo>
                  <a:lnTo>
                    <a:pt x="2576550" y="239166"/>
                  </a:lnTo>
                  <a:lnTo>
                    <a:pt x="2581579" y="591642"/>
                  </a:lnTo>
                  <a:lnTo>
                    <a:pt x="2581579" y="0"/>
                  </a:lnTo>
                  <a:lnTo>
                    <a:pt x="2573147" y="0"/>
                  </a:lnTo>
                  <a:lnTo>
                    <a:pt x="2576334" y="224155"/>
                  </a:lnTo>
                  <a:lnTo>
                    <a:pt x="2223897" y="230835"/>
                  </a:lnTo>
                  <a:lnTo>
                    <a:pt x="2220620" y="0"/>
                  </a:lnTo>
                  <a:lnTo>
                    <a:pt x="2219299" y="0"/>
                  </a:lnTo>
                  <a:lnTo>
                    <a:pt x="2219299" y="966152"/>
                  </a:lnTo>
                  <a:lnTo>
                    <a:pt x="1866785" y="972832"/>
                  </a:lnTo>
                  <a:lnTo>
                    <a:pt x="1861794" y="620293"/>
                  </a:lnTo>
                  <a:lnTo>
                    <a:pt x="2214270" y="613613"/>
                  </a:lnTo>
                  <a:lnTo>
                    <a:pt x="2219299" y="966152"/>
                  </a:lnTo>
                  <a:lnTo>
                    <a:pt x="2219299" y="0"/>
                  </a:lnTo>
                  <a:lnTo>
                    <a:pt x="2214067" y="0"/>
                  </a:lnTo>
                  <a:lnTo>
                    <a:pt x="2214067" y="598601"/>
                  </a:lnTo>
                  <a:lnTo>
                    <a:pt x="1861578" y="605282"/>
                  </a:lnTo>
                  <a:lnTo>
                    <a:pt x="1856587" y="252806"/>
                  </a:lnTo>
                  <a:lnTo>
                    <a:pt x="2209038" y="246126"/>
                  </a:lnTo>
                  <a:lnTo>
                    <a:pt x="2214067" y="598601"/>
                  </a:lnTo>
                  <a:lnTo>
                    <a:pt x="2214067" y="0"/>
                  </a:lnTo>
                  <a:lnTo>
                    <a:pt x="2205545" y="0"/>
                  </a:lnTo>
                  <a:lnTo>
                    <a:pt x="2208834" y="231127"/>
                  </a:lnTo>
                  <a:lnTo>
                    <a:pt x="1856371" y="237807"/>
                  </a:lnTo>
                  <a:lnTo>
                    <a:pt x="1853006" y="0"/>
                  </a:lnTo>
                  <a:lnTo>
                    <a:pt x="1851761" y="0"/>
                  </a:lnTo>
                  <a:lnTo>
                    <a:pt x="1851761" y="973112"/>
                  </a:lnTo>
                  <a:lnTo>
                    <a:pt x="1499298" y="979792"/>
                  </a:lnTo>
                  <a:lnTo>
                    <a:pt x="1494282" y="627265"/>
                  </a:lnTo>
                  <a:lnTo>
                    <a:pt x="1846745" y="620585"/>
                  </a:lnTo>
                  <a:lnTo>
                    <a:pt x="1851761" y="973112"/>
                  </a:lnTo>
                  <a:lnTo>
                    <a:pt x="1851761" y="0"/>
                  </a:lnTo>
                  <a:lnTo>
                    <a:pt x="1846529" y="0"/>
                  </a:lnTo>
                  <a:lnTo>
                    <a:pt x="1846529" y="605561"/>
                  </a:lnTo>
                  <a:lnTo>
                    <a:pt x="1494066" y="612241"/>
                  </a:lnTo>
                  <a:lnTo>
                    <a:pt x="1489049" y="259765"/>
                  </a:lnTo>
                  <a:lnTo>
                    <a:pt x="1841512" y="253085"/>
                  </a:lnTo>
                  <a:lnTo>
                    <a:pt x="1846529" y="605561"/>
                  </a:lnTo>
                  <a:lnTo>
                    <a:pt x="1846529" y="0"/>
                  </a:lnTo>
                  <a:lnTo>
                    <a:pt x="1837918" y="0"/>
                  </a:lnTo>
                  <a:lnTo>
                    <a:pt x="1841296" y="238099"/>
                  </a:lnTo>
                  <a:lnTo>
                    <a:pt x="1488833" y="244779"/>
                  </a:lnTo>
                  <a:lnTo>
                    <a:pt x="1485417" y="0"/>
                  </a:lnTo>
                  <a:lnTo>
                    <a:pt x="1484299" y="0"/>
                  </a:lnTo>
                  <a:lnTo>
                    <a:pt x="1484299" y="980084"/>
                  </a:lnTo>
                  <a:lnTo>
                    <a:pt x="1138796" y="986624"/>
                  </a:lnTo>
                  <a:lnTo>
                    <a:pt x="1138542" y="986561"/>
                  </a:lnTo>
                  <a:lnTo>
                    <a:pt x="1131760" y="986688"/>
                  </a:lnTo>
                  <a:lnTo>
                    <a:pt x="1131735" y="985139"/>
                  </a:lnTo>
                  <a:lnTo>
                    <a:pt x="1126820" y="634225"/>
                  </a:lnTo>
                  <a:lnTo>
                    <a:pt x="1479270" y="627545"/>
                  </a:lnTo>
                  <a:lnTo>
                    <a:pt x="1484299" y="980084"/>
                  </a:lnTo>
                  <a:lnTo>
                    <a:pt x="1484299" y="0"/>
                  </a:lnTo>
                  <a:lnTo>
                    <a:pt x="1479067" y="0"/>
                  </a:lnTo>
                  <a:lnTo>
                    <a:pt x="1479067" y="612521"/>
                  </a:lnTo>
                  <a:lnTo>
                    <a:pt x="1126604" y="619201"/>
                  </a:lnTo>
                  <a:lnTo>
                    <a:pt x="1121613" y="266725"/>
                  </a:lnTo>
                  <a:lnTo>
                    <a:pt x="1474038" y="260045"/>
                  </a:lnTo>
                  <a:lnTo>
                    <a:pt x="1479067" y="612521"/>
                  </a:lnTo>
                  <a:lnTo>
                    <a:pt x="1479067" y="0"/>
                  </a:lnTo>
                  <a:lnTo>
                    <a:pt x="1470342" y="0"/>
                  </a:lnTo>
                  <a:lnTo>
                    <a:pt x="1473822" y="245059"/>
                  </a:lnTo>
                  <a:lnTo>
                    <a:pt x="1121321" y="251739"/>
                  </a:lnTo>
                  <a:lnTo>
                    <a:pt x="1117803" y="0"/>
                  </a:lnTo>
                  <a:lnTo>
                    <a:pt x="1111529" y="0"/>
                  </a:lnTo>
                  <a:lnTo>
                    <a:pt x="1111529" y="619480"/>
                  </a:lnTo>
                  <a:lnTo>
                    <a:pt x="759040" y="626160"/>
                  </a:lnTo>
                  <a:lnTo>
                    <a:pt x="753999" y="273685"/>
                  </a:lnTo>
                  <a:lnTo>
                    <a:pt x="1106601" y="267004"/>
                  </a:lnTo>
                  <a:lnTo>
                    <a:pt x="1111529" y="619480"/>
                  </a:lnTo>
                  <a:lnTo>
                    <a:pt x="1111529" y="0"/>
                  </a:lnTo>
                  <a:lnTo>
                    <a:pt x="1102842" y="0"/>
                  </a:lnTo>
                  <a:lnTo>
                    <a:pt x="1106322" y="251993"/>
                  </a:lnTo>
                  <a:lnTo>
                    <a:pt x="753795" y="258699"/>
                  </a:lnTo>
                  <a:lnTo>
                    <a:pt x="750176" y="0"/>
                  </a:lnTo>
                  <a:lnTo>
                    <a:pt x="735139" y="0"/>
                  </a:lnTo>
                  <a:lnTo>
                    <a:pt x="738809" y="258978"/>
                  </a:lnTo>
                  <a:lnTo>
                    <a:pt x="386372" y="265658"/>
                  </a:lnTo>
                  <a:lnTo>
                    <a:pt x="382638" y="0"/>
                  </a:lnTo>
                  <a:lnTo>
                    <a:pt x="367563" y="0"/>
                  </a:lnTo>
                  <a:lnTo>
                    <a:pt x="371360" y="265938"/>
                  </a:lnTo>
                  <a:lnTo>
                    <a:pt x="312077" y="267055"/>
                  </a:lnTo>
                  <a:lnTo>
                    <a:pt x="320255" y="281901"/>
                  </a:lnTo>
                  <a:lnTo>
                    <a:pt x="371576" y="280936"/>
                  </a:lnTo>
                  <a:lnTo>
                    <a:pt x="373189" y="392963"/>
                  </a:lnTo>
                  <a:lnTo>
                    <a:pt x="385381" y="421500"/>
                  </a:lnTo>
                  <a:lnTo>
                    <a:pt x="385749" y="422109"/>
                  </a:lnTo>
                  <a:lnTo>
                    <a:pt x="385965" y="422884"/>
                  </a:lnTo>
                  <a:lnTo>
                    <a:pt x="388137" y="427964"/>
                  </a:lnTo>
                  <a:lnTo>
                    <a:pt x="388670" y="429247"/>
                  </a:lnTo>
                  <a:lnTo>
                    <a:pt x="388670" y="429107"/>
                  </a:lnTo>
                  <a:lnTo>
                    <a:pt x="386575" y="280644"/>
                  </a:lnTo>
                  <a:lnTo>
                    <a:pt x="739025" y="273964"/>
                  </a:lnTo>
                  <a:lnTo>
                    <a:pt x="744016" y="626452"/>
                  </a:lnTo>
                  <a:lnTo>
                    <a:pt x="486397" y="631329"/>
                  </a:lnTo>
                  <a:lnTo>
                    <a:pt x="481317" y="631431"/>
                  </a:lnTo>
                  <a:lnTo>
                    <a:pt x="477507" y="631507"/>
                  </a:lnTo>
                  <a:lnTo>
                    <a:pt x="477583" y="634987"/>
                  </a:lnTo>
                  <a:lnTo>
                    <a:pt x="481380" y="634923"/>
                  </a:lnTo>
                  <a:lnTo>
                    <a:pt x="481533" y="642848"/>
                  </a:lnTo>
                  <a:lnTo>
                    <a:pt x="486613" y="642747"/>
                  </a:lnTo>
                  <a:lnTo>
                    <a:pt x="486689" y="646341"/>
                  </a:lnTo>
                  <a:lnTo>
                    <a:pt x="744232" y="641464"/>
                  </a:lnTo>
                  <a:lnTo>
                    <a:pt x="747395" y="863625"/>
                  </a:lnTo>
                  <a:lnTo>
                    <a:pt x="762533" y="870597"/>
                  </a:lnTo>
                  <a:lnTo>
                    <a:pt x="759256" y="641184"/>
                  </a:lnTo>
                  <a:lnTo>
                    <a:pt x="1111745" y="634504"/>
                  </a:lnTo>
                  <a:lnTo>
                    <a:pt x="1116723" y="981697"/>
                  </a:lnTo>
                  <a:lnTo>
                    <a:pt x="1116698" y="986967"/>
                  </a:lnTo>
                  <a:lnTo>
                    <a:pt x="1116977" y="1001979"/>
                  </a:lnTo>
                  <a:lnTo>
                    <a:pt x="1201229" y="1000391"/>
                  </a:lnTo>
                  <a:lnTo>
                    <a:pt x="1201496" y="1000442"/>
                  </a:lnTo>
                  <a:lnTo>
                    <a:pt x="1484515" y="995083"/>
                  </a:lnTo>
                  <a:lnTo>
                    <a:pt x="1485620" y="1072349"/>
                  </a:lnTo>
                  <a:lnTo>
                    <a:pt x="1500720" y="1077290"/>
                  </a:lnTo>
                  <a:lnTo>
                    <a:pt x="1499514" y="994803"/>
                  </a:lnTo>
                  <a:lnTo>
                    <a:pt x="1851977" y="988123"/>
                  </a:lnTo>
                  <a:lnTo>
                    <a:pt x="1856232" y="1287132"/>
                  </a:lnTo>
                  <a:lnTo>
                    <a:pt x="1857032" y="1340586"/>
                  </a:lnTo>
                  <a:lnTo>
                    <a:pt x="1857260" y="1355598"/>
                  </a:lnTo>
                  <a:lnTo>
                    <a:pt x="1872259" y="1355318"/>
                  </a:lnTo>
                  <a:lnTo>
                    <a:pt x="1919935" y="1354404"/>
                  </a:lnTo>
                  <a:lnTo>
                    <a:pt x="2224735" y="1348625"/>
                  </a:lnTo>
                  <a:lnTo>
                    <a:pt x="2229751" y="1701114"/>
                  </a:lnTo>
                  <a:lnTo>
                    <a:pt x="2144039" y="1702739"/>
                  </a:lnTo>
                  <a:lnTo>
                    <a:pt x="2142769" y="1702765"/>
                  </a:lnTo>
                  <a:lnTo>
                    <a:pt x="2137689" y="1702854"/>
                  </a:lnTo>
                  <a:lnTo>
                    <a:pt x="2137778" y="1707565"/>
                  </a:lnTo>
                  <a:lnTo>
                    <a:pt x="2142858" y="1707464"/>
                  </a:lnTo>
                  <a:lnTo>
                    <a:pt x="2143010" y="1715312"/>
                  </a:lnTo>
                  <a:lnTo>
                    <a:pt x="2144280" y="1715287"/>
                  </a:lnTo>
                  <a:lnTo>
                    <a:pt x="2144331" y="1717738"/>
                  </a:lnTo>
                  <a:lnTo>
                    <a:pt x="2229967" y="1716125"/>
                  </a:lnTo>
                  <a:lnTo>
                    <a:pt x="2233879" y="1990140"/>
                  </a:lnTo>
                  <a:lnTo>
                    <a:pt x="2234996" y="2068601"/>
                  </a:lnTo>
                  <a:lnTo>
                    <a:pt x="2235225" y="2083600"/>
                  </a:lnTo>
                  <a:lnTo>
                    <a:pt x="2250300" y="2083320"/>
                  </a:lnTo>
                  <a:lnTo>
                    <a:pt x="2254770" y="2083231"/>
                  </a:lnTo>
                  <a:lnTo>
                    <a:pt x="2602674" y="2076640"/>
                  </a:lnTo>
                  <a:lnTo>
                    <a:pt x="2607691" y="2429129"/>
                  </a:lnTo>
                  <a:lnTo>
                    <a:pt x="2304300" y="2434869"/>
                  </a:lnTo>
                  <a:lnTo>
                    <a:pt x="2305570" y="2449855"/>
                  </a:lnTo>
                  <a:lnTo>
                    <a:pt x="2607894" y="2444127"/>
                  </a:lnTo>
                  <a:lnTo>
                    <a:pt x="2612910" y="2796679"/>
                  </a:lnTo>
                  <a:lnTo>
                    <a:pt x="2337892" y="2801899"/>
                  </a:lnTo>
                  <a:lnTo>
                    <a:pt x="2337892" y="2816072"/>
                  </a:lnTo>
                  <a:lnTo>
                    <a:pt x="2337244" y="2813100"/>
                  </a:lnTo>
                  <a:lnTo>
                    <a:pt x="2337828" y="2813100"/>
                  </a:lnTo>
                  <a:lnTo>
                    <a:pt x="2337892" y="2816072"/>
                  </a:lnTo>
                  <a:lnTo>
                    <a:pt x="2337892" y="2801899"/>
                  </a:lnTo>
                  <a:lnTo>
                    <a:pt x="2337638" y="2801899"/>
                  </a:lnTo>
                  <a:lnTo>
                    <a:pt x="2336508" y="2801924"/>
                  </a:lnTo>
                  <a:lnTo>
                    <a:pt x="2336508" y="2809684"/>
                  </a:lnTo>
                  <a:lnTo>
                    <a:pt x="2335784" y="2806331"/>
                  </a:lnTo>
                  <a:lnTo>
                    <a:pt x="2336444" y="2806306"/>
                  </a:lnTo>
                  <a:lnTo>
                    <a:pt x="2336508" y="2809684"/>
                  </a:lnTo>
                  <a:lnTo>
                    <a:pt x="2336508" y="2801924"/>
                  </a:lnTo>
                  <a:lnTo>
                    <a:pt x="2336368" y="2801924"/>
                  </a:lnTo>
                  <a:lnTo>
                    <a:pt x="2335098" y="2801950"/>
                  </a:lnTo>
                  <a:lnTo>
                    <a:pt x="2335111" y="2803182"/>
                  </a:lnTo>
                  <a:lnTo>
                    <a:pt x="2334857" y="2801950"/>
                  </a:lnTo>
                  <a:lnTo>
                    <a:pt x="2335111" y="2803271"/>
                  </a:lnTo>
                  <a:lnTo>
                    <a:pt x="2335174" y="2806331"/>
                  </a:lnTo>
                  <a:lnTo>
                    <a:pt x="2335733" y="2806331"/>
                  </a:lnTo>
                  <a:lnTo>
                    <a:pt x="2336520" y="2810243"/>
                  </a:lnTo>
                  <a:lnTo>
                    <a:pt x="2336584" y="2813113"/>
                  </a:lnTo>
                  <a:lnTo>
                    <a:pt x="2337143" y="2813113"/>
                  </a:lnTo>
                  <a:lnTo>
                    <a:pt x="2337892" y="2816174"/>
                  </a:lnTo>
                  <a:lnTo>
                    <a:pt x="2337917" y="2816898"/>
                  </a:lnTo>
                  <a:lnTo>
                    <a:pt x="2338070" y="2816898"/>
                  </a:lnTo>
                  <a:lnTo>
                    <a:pt x="2613126" y="2811691"/>
                  </a:lnTo>
                  <a:lnTo>
                    <a:pt x="2618054" y="3164243"/>
                  </a:lnTo>
                  <a:lnTo>
                    <a:pt x="2545270" y="3165614"/>
                  </a:lnTo>
                  <a:lnTo>
                    <a:pt x="2558478" y="3180384"/>
                  </a:lnTo>
                  <a:lnTo>
                    <a:pt x="2618295" y="3179254"/>
                  </a:lnTo>
                  <a:lnTo>
                    <a:pt x="2619337" y="3246107"/>
                  </a:lnTo>
                  <a:lnTo>
                    <a:pt x="2634589" y="3262020"/>
                  </a:lnTo>
                  <a:lnTo>
                    <a:pt x="2633307" y="3178975"/>
                  </a:lnTo>
                  <a:lnTo>
                    <a:pt x="2985897" y="3172295"/>
                  </a:lnTo>
                  <a:lnTo>
                    <a:pt x="2990926" y="3524758"/>
                  </a:lnTo>
                  <a:lnTo>
                    <a:pt x="2913634" y="3526218"/>
                  </a:lnTo>
                  <a:lnTo>
                    <a:pt x="2930728" y="3540912"/>
                  </a:lnTo>
                  <a:lnTo>
                    <a:pt x="2991142" y="3539769"/>
                  </a:lnTo>
                  <a:lnTo>
                    <a:pt x="2991891" y="3592042"/>
                  </a:lnTo>
                  <a:lnTo>
                    <a:pt x="3007055" y="3604247"/>
                  </a:lnTo>
                  <a:lnTo>
                    <a:pt x="3006115" y="3539490"/>
                  </a:lnTo>
                  <a:lnTo>
                    <a:pt x="3358654" y="3532809"/>
                  </a:lnTo>
                  <a:lnTo>
                    <a:pt x="3363404" y="3865308"/>
                  </a:lnTo>
                  <a:lnTo>
                    <a:pt x="3378530" y="3875290"/>
                  </a:lnTo>
                  <a:lnTo>
                    <a:pt x="3373564" y="3532530"/>
                  </a:lnTo>
                  <a:lnTo>
                    <a:pt x="3726103" y="3525850"/>
                  </a:lnTo>
                  <a:lnTo>
                    <a:pt x="3731120" y="3878389"/>
                  </a:lnTo>
                  <a:lnTo>
                    <a:pt x="3392970" y="3884790"/>
                  </a:lnTo>
                  <a:lnTo>
                    <a:pt x="3378708" y="3884993"/>
                  </a:lnTo>
                  <a:lnTo>
                    <a:pt x="3378530" y="3875290"/>
                  </a:lnTo>
                  <a:lnTo>
                    <a:pt x="3373437" y="3872039"/>
                  </a:lnTo>
                  <a:lnTo>
                    <a:pt x="3363328" y="3865384"/>
                  </a:lnTo>
                  <a:lnTo>
                    <a:pt x="3363569" y="3885349"/>
                  </a:lnTo>
                  <a:lnTo>
                    <a:pt x="3363849" y="3900347"/>
                  </a:lnTo>
                  <a:lnTo>
                    <a:pt x="3379000" y="3900068"/>
                  </a:lnTo>
                  <a:lnTo>
                    <a:pt x="3415106" y="3899319"/>
                  </a:lnTo>
                  <a:lnTo>
                    <a:pt x="3731336" y="3893401"/>
                  </a:lnTo>
                  <a:lnTo>
                    <a:pt x="3734181" y="4092524"/>
                  </a:lnTo>
                  <a:lnTo>
                    <a:pt x="3749294" y="4101515"/>
                  </a:lnTo>
                  <a:lnTo>
                    <a:pt x="3746322" y="3893108"/>
                  </a:lnTo>
                  <a:lnTo>
                    <a:pt x="4098887" y="3886428"/>
                  </a:lnTo>
                  <a:lnTo>
                    <a:pt x="4103890" y="4238904"/>
                  </a:lnTo>
                  <a:lnTo>
                    <a:pt x="3966286" y="4241508"/>
                  </a:lnTo>
                  <a:lnTo>
                    <a:pt x="3986390" y="4256138"/>
                  </a:lnTo>
                  <a:lnTo>
                    <a:pt x="4104106" y="4253916"/>
                  </a:lnTo>
                  <a:lnTo>
                    <a:pt x="4105516" y="4352595"/>
                  </a:lnTo>
                  <a:lnTo>
                    <a:pt x="4120654" y="4366552"/>
                  </a:lnTo>
                  <a:lnTo>
                    <a:pt x="4119041" y="4253623"/>
                  </a:lnTo>
                  <a:lnTo>
                    <a:pt x="4439463" y="4247540"/>
                  </a:lnTo>
                  <a:lnTo>
                    <a:pt x="4439463" y="4232529"/>
                  </a:lnTo>
                  <a:lnTo>
                    <a:pt x="4118838" y="4238625"/>
                  </a:lnTo>
                  <a:lnTo>
                    <a:pt x="4113834" y="3886149"/>
                  </a:lnTo>
                  <a:lnTo>
                    <a:pt x="4439463" y="3879964"/>
                  </a:lnTo>
                  <a:lnTo>
                    <a:pt x="4439463" y="3864953"/>
                  </a:lnTo>
                  <a:lnTo>
                    <a:pt x="4113631" y="3871137"/>
                  </a:lnTo>
                  <a:lnTo>
                    <a:pt x="4108615" y="3518585"/>
                  </a:lnTo>
                  <a:lnTo>
                    <a:pt x="4439463" y="3512299"/>
                  </a:lnTo>
                  <a:lnTo>
                    <a:pt x="4439463" y="3497288"/>
                  </a:lnTo>
                  <a:lnTo>
                    <a:pt x="4108399" y="3503574"/>
                  </a:lnTo>
                  <a:lnTo>
                    <a:pt x="4103382" y="3151098"/>
                  </a:lnTo>
                  <a:lnTo>
                    <a:pt x="4439463" y="3144710"/>
                  </a:lnTo>
                  <a:lnTo>
                    <a:pt x="4439463" y="3129699"/>
                  </a:lnTo>
                  <a:lnTo>
                    <a:pt x="4103179" y="3136087"/>
                  </a:lnTo>
                  <a:lnTo>
                    <a:pt x="4098683" y="2815259"/>
                  </a:lnTo>
                  <a:lnTo>
                    <a:pt x="4098683" y="3871417"/>
                  </a:lnTo>
                  <a:lnTo>
                    <a:pt x="3746106" y="3878097"/>
                  </a:lnTo>
                  <a:lnTo>
                    <a:pt x="3741077" y="3525558"/>
                  </a:lnTo>
                  <a:lnTo>
                    <a:pt x="4093667" y="3518865"/>
                  </a:lnTo>
                  <a:lnTo>
                    <a:pt x="4098683" y="3871417"/>
                  </a:lnTo>
                  <a:lnTo>
                    <a:pt x="4098683" y="2815259"/>
                  </a:lnTo>
                  <a:lnTo>
                    <a:pt x="4098239" y="2783535"/>
                  </a:lnTo>
                  <a:lnTo>
                    <a:pt x="4439399" y="2777058"/>
                  </a:lnTo>
                  <a:lnTo>
                    <a:pt x="4439107" y="2762046"/>
                  </a:lnTo>
                  <a:lnTo>
                    <a:pt x="4097959" y="2768523"/>
                  </a:lnTo>
                  <a:lnTo>
                    <a:pt x="4093464" y="2450236"/>
                  </a:lnTo>
                  <a:lnTo>
                    <a:pt x="4093464" y="3503866"/>
                  </a:lnTo>
                  <a:lnTo>
                    <a:pt x="3740874" y="3510546"/>
                  </a:lnTo>
                  <a:lnTo>
                    <a:pt x="3735857" y="3158071"/>
                  </a:lnTo>
                  <a:lnTo>
                    <a:pt x="4088447" y="3151378"/>
                  </a:lnTo>
                  <a:lnTo>
                    <a:pt x="4093464" y="3503866"/>
                  </a:lnTo>
                  <a:lnTo>
                    <a:pt x="4093464" y="2450236"/>
                  </a:lnTo>
                  <a:lnTo>
                    <a:pt x="4092981" y="2415971"/>
                  </a:lnTo>
                  <a:lnTo>
                    <a:pt x="4439463" y="2409393"/>
                  </a:lnTo>
                  <a:lnTo>
                    <a:pt x="4439463" y="2394394"/>
                  </a:lnTo>
                  <a:lnTo>
                    <a:pt x="4092765" y="2400985"/>
                  </a:lnTo>
                  <a:lnTo>
                    <a:pt x="4088244" y="2080869"/>
                  </a:lnTo>
                  <a:lnTo>
                    <a:pt x="4088244" y="3136366"/>
                  </a:lnTo>
                  <a:lnTo>
                    <a:pt x="3735654" y="3143059"/>
                  </a:lnTo>
                  <a:lnTo>
                    <a:pt x="3730637" y="2790507"/>
                  </a:lnTo>
                  <a:lnTo>
                    <a:pt x="4083240" y="2783827"/>
                  </a:lnTo>
                  <a:lnTo>
                    <a:pt x="4088244" y="3136366"/>
                  </a:lnTo>
                  <a:lnTo>
                    <a:pt x="4088244" y="2080869"/>
                  </a:lnTo>
                  <a:lnTo>
                    <a:pt x="4087787" y="2048497"/>
                  </a:lnTo>
                  <a:lnTo>
                    <a:pt x="4439463" y="2041817"/>
                  </a:lnTo>
                  <a:lnTo>
                    <a:pt x="4439463" y="2026805"/>
                  </a:lnTo>
                  <a:lnTo>
                    <a:pt x="4087571" y="2033485"/>
                  </a:lnTo>
                  <a:lnTo>
                    <a:pt x="4082948" y="1707857"/>
                  </a:lnTo>
                  <a:lnTo>
                    <a:pt x="4082948" y="2768803"/>
                  </a:lnTo>
                  <a:lnTo>
                    <a:pt x="3730434" y="2775496"/>
                  </a:lnTo>
                  <a:lnTo>
                    <a:pt x="3725888" y="2451100"/>
                  </a:lnTo>
                  <a:lnTo>
                    <a:pt x="3725888" y="3510838"/>
                  </a:lnTo>
                  <a:lnTo>
                    <a:pt x="3373348" y="3517519"/>
                  </a:lnTo>
                  <a:lnTo>
                    <a:pt x="3368408" y="3165030"/>
                  </a:lnTo>
                  <a:lnTo>
                    <a:pt x="3720871" y="3158350"/>
                  </a:lnTo>
                  <a:lnTo>
                    <a:pt x="3725888" y="3510838"/>
                  </a:lnTo>
                  <a:lnTo>
                    <a:pt x="3725888" y="2451100"/>
                  </a:lnTo>
                  <a:lnTo>
                    <a:pt x="3725494" y="2423007"/>
                  </a:lnTo>
                  <a:lnTo>
                    <a:pt x="4078008" y="2416264"/>
                  </a:lnTo>
                  <a:lnTo>
                    <a:pt x="4082948" y="2768803"/>
                  </a:lnTo>
                  <a:lnTo>
                    <a:pt x="4082948" y="1707857"/>
                  </a:lnTo>
                  <a:lnTo>
                    <a:pt x="4082567" y="1681010"/>
                  </a:lnTo>
                  <a:lnTo>
                    <a:pt x="4435018" y="1674317"/>
                  </a:lnTo>
                  <a:lnTo>
                    <a:pt x="4439463" y="1986838"/>
                  </a:lnTo>
                  <a:lnTo>
                    <a:pt x="4439463" y="1674228"/>
                  </a:lnTo>
                  <a:lnTo>
                    <a:pt x="4440085" y="1674215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3005325" y="6159500"/>
            <a:ext cx="5283200" cy="4128135"/>
            <a:chOff x="13005325" y="6159500"/>
            <a:chExt cx="5283200" cy="4128135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005325" y="6159500"/>
              <a:ext cx="5282673" cy="412749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3957529" y="6348412"/>
              <a:ext cx="4330700" cy="3939540"/>
            </a:xfrm>
            <a:custGeom>
              <a:avLst/>
              <a:gdLst/>
              <a:ahLst/>
              <a:cxnLst/>
              <a:rect l="l" t="t" r="r" b="b"/>
              <a:pathLst>
                <a:path w="4330700" h="3939540">
                  <a:moveTo>
                    <a:pt x="14998" y="3859441"/>
                  </a:moveTo>
                  <a:lnTo>
                    <a:pt x="10045" y="3862235"/>
                  </a:lnTo>
                  <a:lnTo>
                    <a:pt x="0" y="3867607"/>
                  </a:lnTo>
                  <a:lnTo>
                    <a:pt x="0" y="3938600"/>
                  </a:lnTo>
                  <a:lnTo>
                    <a:pt x="14998" y="3938600"/>
                  </a:lnTo>
                  <a:lnTo>
                    <a:pt x="14998" y="3859441"/>
                  </a:lnTo>
                  <a:close/>
                </a:path>
                <a:path w="4330700" h="3939540">
                  <a:moveTo>
                    <a:pt x="4330458" y="367614"/>
                  </a:moveTo>
                  <a:lnTo>
                    <a:pt x="4058018" y="366331"/>
                  </a:lnTo>
                  <a:lnTo>
                    <a:pt x="4058018" y="108673"/>
                  </a:lnTo>
                  <a:lnTo>
                    <a:pt x="4058018" y="103593"/>
                  </a:lnTo>
                  <a:lnTo>
                    <a:pt x="4058018" y="99783"/>
                  </a:lnTo>
                  <a:lnTo>
                    <a:pt x="4054538" y="99783"/>
                  </a:lnTo>
                  <a:lnTo>
                    <a:pt x="4054538" y="103593"/>
                  </a:lnTo>
                  <a:lnTo>
                    <a:pt x="4046601" y="103593"/>
                  </a:lnTo>
                  <a:lnTo>
                    <a:pt x="4046601" y="108673"/>
                  </a:lnTo>
                  <a:lnTo>
                    <a:pt x="4043007" y="108673"/>
                  </a:lnTo>
                  <a:lnTo>
                    <a:pt x="4043007" y="366268"/>
                  </a:lnTo>
                  <a:lnTo>
                    <a:pt x="3820820" y="365213"/>
                  </a:lnTo>
                  <a:lnTo>
                    <a:pt x="3813556" y="380225"/>
                  </a:lnTo>
                  <a:lnTo>
                    <a:pt x="4043007" y="381279"/>
                  </a:lnTo>
                  <a:lnTo>
                    <a:pt x="4043007" y="733856"/>
                  </a:lnTo>
                  <a:lnTo>
                    <a:pt x="4043007" y="3674529"/>
                  </a:lnTo>
                  <a:lnTo>
                    <a:pt x="3690429" y="3672865"/>
                  </a:lnTo>
                  <a:lnTo>
                    <a:pt x="3690429" y="3320275"/>
                  </a:lnTo>
                  <a:lnTo>
                    <a:pt x="4043007" y="3321951"/>
                  </a:lnTo>
                  <a:lnTo>
                    <a:pt x="4043007" y="3306953"/>
                  </a:lnTo>
                  <a:lnTo>
                    <a:pt x="4042867" y="3306940"/>
                  </a:lnTo>
                  <a:lnTo>
                    <a:pt x="3690429" y="3305276"/>
                  </a:lnTo>
                  <a:lnTo>
                    <a:pt x="3690429" y="2952762"/>
                  </a:lnTo>
                  <a:lnTo>
                    <a:pt x="4042867" y="2954426"/>
                  </a:lnTo>
                  <a:lnTo>
                    <a:pt x="4043007" y="2954439"/>
                  </a:lnTo>
                  <a:lnTo>
                    <a:pt x="4043007" y="2939415"/>
                  </a:lnTo>
                  <a:lnTo>
                    <a:pt x="3690429" y="2937751"/>
                  </a:lnTo>
                  <a:lnTo>
                    <a:pt x="3690429" y="2585161"/>
                  </a:lnTo>
                  <a:lnTo>
                    <a:pt x="4043007" y="2586837"/>
                  </a:lnTo>
                  <a:lnTo>
                    <a:pt x="4043007" y="2571813"/>
                  </a:lnTo>
                  <a:lnTo>
                    <a:pt x="3690429" y="2570149"/>
                  </a:lnTo>
                  <a:lnTo>
                    <a:pt x="3690429" y="2217496"/>
                  </a:lnTo>
                  <a:lnTo>
                    <a:pt x="4043007" y="2219172"/>
                  </a:lnTo>
                  <a:lnTo>
                    <a:pt x="4043007" y="2204174"/>
                  </a:lnTo>
                  <a:lnTo>
                    <a:pt x="4042867" y="2204161"/>
                  </a:lnTo>
                  <a:lnTo>
                    <a:pt x="3690429" y="2202497"/>
                  </a:lnTo>
                  <a:lnTo>
                    <a:pt x="3690429" y="1849983"/>
                  </a:lnTo>
                  <a:lnTo>
                    <a:pt x="4043007" y="1851647"/>
                  </a:lnTo>
                  <a:lnTo>
                    <a:pt x="4043007" y="1836585"/>
                  </a:lnTo>
                  <a:lnTo>
                    <a:pt x="3690429" y="1834908"/>
                  </a:lnTo>
                  <a:lnTo>
                    <a:pt x="3690429" y="1482356"/>
                  </a:lnTo>
                  <a:lnTo>
                    <a:pt x="4043007" y="1484045"/>
                  </a:lnTo>
                  <a:lnTo>
                    <a:pt x="4043007" y="1468996"/>
                  </a:lnTo>
                  <a:lnTo>
                    <a:pt x="3690429" y="1467319"/>
                  </a:lnTo>
                  <a:lnTo>
                    <a:pt x="3690429" y="1114818"/>
                  </a:lnTo>
                  <a:lnTo>
                    <a:pt x="4043007" y="1116457"/>
                  </a:lnTo>
                  <a:lnTo>
                    <a:pt x="4043007" y="1101445"/>
                  </a:lnTo>
                  <a:lnTo>
                    <a:pt x="3690429" y="1099794"/>
                  </a:lnTo>
                  <a:lnTo>
                    <a:pt x="3690429" y="754227"/>
                  </a:lnTo>
                  <a:lnTo>
                    <a:pt x="3690493" y="753960"/>
                  </a:lnTo>
                  <a:lnTo>
                    <a:pt x="3690493" y="747191"/>
                  </a:lnTo>
                  <a:lnTo>
                    <a:pt x="3692042" y="747191"/>
                  </a:lnTo>
                  <a:lnTo>
                    <a:pt x="4043007" y="748919"/>
                  </a:lnTo>
                  <a:lnTo>
                    <a:pt x="4043007" y="733856"/>
                  </a:lnTo>
                  <a:lnTo>
                    <a:pt x="3695776" y="732256"/>
                  </a:lnTo>
                  <a:lnTo>
                    <a:pt x="3690493" y="732180"/>
                  </a:lnTo>
                  <a:lnTo>
                    <a:pt x="3675481" y="732116"/>
                  </a:lnTo>
                  <a:lnTo>
                    <a:pt x="3675481" y="747191"/>
                  </a:lnTo>
                  <a:lnTo>
                    <a:pt x="3675481" y="816394"/>
                  </a:lnTo>
                  <a:lnTo>
                    <a:pt x="3675418" y="816648"/>
                  </a:lnTo>
                  <a:lnTo>
                    <a:pt x="3675418" y="1099718"/>
                  </a:lnTo>
                  <a:lnTo>
                    <a:pt x="3598138" y="1099350"/>
                  </a:lnTo>
                  <a:lnTo>
                    <a:pt x="3592906" y="1114361"/>
                  </a:lnTo>
                  <a:lnTo>
                    <a:pt x="3675418" y="1114755"/>
                  </a:lnTo>
                  <a:lnTo>
                    <a:pt x="3675418" y="1467256"/>
                  </a:lnTo>
                  <a:lnTo>
                    <a:pt x="3675418" y="1482280"/>
                  </a:lnTo>
                  <a:lnTo>
                    <a:pt x="3675418" y="3672802"/>
                  </a:lnTo>
                  <a:lnTo>
                    <a:pt x="3322904" y="3671125"/>
                  </a:lnTo>
                  <a:lnTo>
                    <a:pt x="3322904" y="3318535"/>
                  </a:lnTo>
                  <a:lnTo>
                    <a:pt x="3675418" y="3320199"/>
                  </a:lnTo>
                  <a:lnTo>
                    <a:pt x="3675418" y="3305200"/>
                  </a:lnTo>
                  <a:lnTo>
                    <a:pt x="3322904" y="3303524"/>
                  </a:lnTo>
                  <a:lnTo>
                    <a:pt x="3322904" y="2951010"/>
                  </a:lnTo>
                  <a:lnTo>
                    <a:pt x="3675418" y="2952686"/>
                  </a:lnTo>
                  <a:lnTo>
                    <a:pt x="3675418" y="2937675"/>
                  </a:lnTo>
                  <a:lnTo>
                    <a:pt x="3322904" y="2936011"/>
                  </a:lnTo>
                  <a:lnTo>
                    <a:pt x="3322904" y="2583421"/>
                  </a:lnTo>
                  <a:lnTo>
                    <a:pt x="3675418" y="2585085"/>
                  </a:lnTo>
                  <a:lnTo>
                    <a:pt x="3675418" y="2570086"/>
                  </a:lnTo>
                  <a:lnTo>
                    <a:pt x="3322904" y="2568410"/>
                  </a:lnTo>
                  <a:lnTo>
                    <a:pt x="3322904" y="2215756"/>
                  </a:lnTo>
                  <a:lnTo>
                    <a:pt x="3675418" y="2217420"/>
                  </a:lnTo>
                  <a:lnTo>
                    <a:pt x="3675418" y="2202421"/>
                  </a:lnTo>
                  <a:lnTo>
                    <a:pt x="3322904" y="2200745"/>
                  </a:lnTo>
                  <a:lnTo>
                    <a:pt x="3322904" y="1848243"/>
                  </a:lnTo>
                  <a:lnTo>
                    <a:pt x="3675418" y="1849907"/>
                  </a:lnTo>
                  <a:lnTo>
                    <a:pt x="3675418" y="1834845"/>
                  </a:lnTo>
                  <a:lnTo>
                    <a:pt x="3322904" y="1833181"/>
                  </a:lnTo>
                  <a:lnTo>
                    <a:pt x="3322904" y="1515389"/>
                  </a:lnTo>
                  <a:lnTo>
                    <a:pt x="3322904" y="1480680"/>
                  </a:lnTo>
                  <a:lnTo>
                    <a:pt x="3360953" y="1480769"/>
                  </a:lnTo>
                  <a:lnTo>
                    <a:pt x="3675418" y="1482280"/>
                  </a:lnTo>
                  <a:lnTo>
                    <a:pt x="3675418" y="1467256"/>
                  </a:lnTo>
                  <a:lnTo>
                    <a:pt x="3376371" y="1465834"/>
                  </a:lnTo>
                  <a:lnTo>
                    <a:pt x="3322904" y="1465618"/>
                  </a:lnTo>
                  <a:lnTo>
                    <a:pt x="3307892" y="1465554"/>
                  </a:lnTo>
                  <a:lnTo>
                    <a:pt x="3307892" y="1480553"/>
                  </a:lnTo>
                  <a:lnTo>
                    <a:pt x="3307892" y="1480629"/>
                  </a:lnTo>
                  <a:lnTo>
                    <a:pt x="3307892" y="3671049"/>
                  </a:lnTo>
                  <a:lnTo>
                    <a:pt x="2955379" y="3669373"/>
                  </a:lnTo>
                  <a:lnTo>
                    <a:pt x="2955379" y="3316782"/>
                  </a:lnTo>
                  <a:lnTo>
                    <a:pt x="3307892" y="3318459"/>
                  </a:lnTo>
                  <a:lnTo>
                    <a:pt x="3307892" y="3303460"/>
                  </a:lnTo>
                  <a:lnTo>
                    <a:pt x="2955379" y="3301784"/>
                  </a:lnTo>
                  <a:lnTo>
                    <a:pt x="2955379" y="2949270"/>
                  </a:lnTo>
                  <a:lnTo>
                    <a:pt x="3307829" y="2950934"/>
                  </a:lnTo>
                  <a:lnTo>
                    <a:pt x="3307892" y="2935935"/>
                  </a:lnTo>
                  <a:lnTo>
                    <a:pt x="2955379" y="2934220"/>
                  </a:lnTo>
                  <a:lnTo>
                    <a:pt x="2955379" y="2581643"/>
                  </a:lnTo>
                  <a:lnTo>
                    <a:pt x="3307892" y="2583345"/>
                  </a:lnTo>
                  <a:lnTo>
                    <a:pt x="3307892" y="2568333"/>
                  </a:lnTo>
                  <a:lnTo>
                    <a:pt x="2955379" y="2566657"/>
                  </a:lnTo>
                  <a:lnTo>
                    <a:pt x="2955379" y="2214003"/>
                  </a:lnTo>
                  <a:lnTo>
                    <a:pt x="3307892" y="2215680"/>
                  </a:lnTo>
                  <a:lnTo>
                    <a:pt x="3307892" y="2200681"/>
                  </a:lnTo>
                  <a:lnTo>
                    <a:pt x="2955379" y="2199005"/>
                  </a:lnTo>
                  <a:lnTo>
                    <a:pt x="2955379" y="1846503"/>
                  </a:lnTo>
                  <a:lnTo>
                    <a:pt x="3307892" y="1848180"/>
                  </a:lnTo>
                  <a:lnTo>
                    <a:pt x="3307892" y="1833105"/>
                  </a:lnTo>
                  <a:lnTo>
                    <a:pt x="2955379" y="1831441"/>
                  </a:lnTo>
                  <a:lnTo>
                    <a:pt x="2955379" y="1745703"/>
                  </a:lnTo>
                  <a:lnTo>
                    <a:pt x="2955379" y="1744433"/>
                  </a:lnTo>
                  <a:lnTo>
                    <a:pt x="2955379" y="1739353"/>
                  </a:lnTo>
                  <a:lnTo>
                    <a:pt x="2950680" y="1739353"/>
                  </a:lnTo>
                  <a:lnTo>
                    <a:pt x="2950680" y="1744433"/>
                  </a:lnTo>
                  <a:lnTo>
                    <a:pt x="2942831" y="1744433"/>
                  </a:lnTo>
                  <a:lnTo>
                    <a:pt x="2942831" y="1745703"/>
                  </a:lnTo>
                  <a:lnTo>
                    <a:pt x="2940380" y="1745703"/>
                  </a:lnTo>
                  <a:lnTo>
                    <a:pt x="2940380" y="1831365"/>
                  </a:lnTo>
                  <a:lnTo>
                    <a:pt x="2940380" y="1846440"/>
                  </a:lnTo>
                  <a:lnTo>
                    <a:pt x="2940380" y="3669309"/>
                  </a:lnTo>
                  <a:lnTo>
                    <a:pt x="2587866" y="3667633"/>
                  </a:lnTo>
                  <a:lnTo>
                    <a:pt x="2587866" y="3315043"/>
                  </a:lnTo>
                  <a:lnTo>
                    <a:pt x="2940380" y="3316706"/>
                  </a:lnTo>
                  <a:lnTo>
                    <a:pt x="2940380" y="3301708"/>
                  </a:lnTo>
                  <a:lnTo>
                    <a:pt x="2587866" y="3300031"/>
                  </a:lnTo>
                  <a:lnTo>
                    <a:pt x="2587866" y="2947517"/>
                  </a:lnTo>
                  <a:lnTo>
                    <a:pt x="2940380" y="2949194"/>
                  </a:lnTo>
                  <a:lnTo>
                    <a:pt x="2940380" y="2934144"/>
                  </a:lnTo>
                  <a:lnTo>
                    <a:pt x="2587866" y="2932442"/>
                  </a:lnTo>
                  <a:lnTo>
                    <a:pt x="2587866" y="2579865"/>
                  </a:lnTo>
                  <a:lnTo>
                    <a:pt x="2940380" y="2581567"/>
                  </a:lnTo>
                  <a:lnTo>
                    <a:pt x="2940380" y="2566593"/>
                  </a:lnTo>
                  <a:lnTo>
                    <a:pt x="2587866" y="2564879"/>
                  </a:lnTo>
                  <a:lnTo>
                    <a:pt x="2587866" y="2212263"/>
                  </a:lnTo>
                  <a:lnTo>
                    <a:pt x="2940380" y="2213927"/>
                  </a:lnTo>
                  <a:lnTo>
                    <a:pt x="2940380" y="2198928"/>
                  </a:lnTo>
                  <a:lnTo>
                    <a:pt x="2587866" y="2197252"/>
                  </a:lnTo>
                  <a:lnTo>
                    <a:pt x="2587866" y="1846478"/>
                  </a:lnTo>
                  <a:lnTo>
                    <a:pt x="2587866" y="1844725"/>
                  </a:lnTo>
                  <a:lnTo>
                    <a:pt x="2596515" y="1844802"/>
                  </a:lnTo>
                  <a:lnTo>
                    <a:pt x="2940380" y="1846440"/>
                  </a:lnTo>
                  <a:lnTo>
                    <a:pt x="2940380" y="1831365"/>
                  </a:lnTo>
                  <a:lnTo>
                    <a:pt x="2666377" y="1830082"/>
                  </a:lnTo>
                  <a:lnTo>
                    <a:pt x="2647302" y="1829993"/>
                  </a:lnTo>
                  <a:lnTo>
                    <a:pt x="2647302" y="1834248"/>
                  </a:lnTo>
                  <a:lnTo>
                    <a:pt x="2631503" y="1837702"/>
                  </a:lnTo>
                  <a:lnTo>
                    <a:pt x="2647302" y="1834248"/>
                  </a:lnTo>
                  <a:lnTo>
                    <a:pt x="2647302" y="1829993"/>
                  </a:lnTo>
                  <a:lnTo>
                    <a:pt x="2587866" y="1829727"/>
                  </a:lnTo>
                  <a:lnTo>
                    <a:pt x="2572855" y="1829650"/>
                  </a:lnTo>
                  <a:lnTo>
                    <a:pt x="2572855" y="3667556"/>
                  </a:lnTo>
                  <a:lnTo>
                    <a:pt x="2220341" y="3665880"/>
                  </a:lnTo>
                  <a:lnTo>
                    <a:pt x="2220341" y="3313226"/>
                  </a:lnTo>
                  <a:lnTo>
                    <a:pt x="2572855" y="3314966"/>
                  </a:lnTo>
                  <a:lnTo>
                    <a:pt x="2572855" y="3299968"/>
                  </a:lnTo>
                  <a:lnTo>
                    <a:pt x="2220341" y="3298228"/>
                  </a:lnTo>
                  <a:lnTo>
                    <a:pt x="2220341" y="2945701"/>
                  </a:lnTo>
                  <a:lnTo>
                    <a:pt x="2572778" y="2947441"/>
                  </a:lnTo>
                  <a:lnTo>
                    <a:pt x="2572855" y="2932430"/>
                  </a:lnTo>
                  <a:lnTo>
                    <a:pt x="2220341" y="2930702"/>
                  </a:lnTo>
                  <a:lnTo>
                    <a:pt x="2220341" y="2578112"/>
                  </a:lnTo>
                  <a:lnTo>
                    <a:pt x="2572855" y="2579789"/>
                  </a:lnTo>
                  <a:lnTo>
                    <a:pt x="2572855" y="2564815"/>
                  </a:lnTo>
                  <a:lnTo>
                    <a:pt x="2220341" y="2563101"/>
                  </a:lnTo>
                  <a:lnTo>
                    <a:pt x="2220341" y="2210511"/>
                  </a:lnTo>
                  <a:lnTo>
                    <a:pt x="2572855" y="2212187"/>
                  </a:lnTo>
                  <a:lnTo>
                    <a:pt x="2572855" y="2197189"/>
                  </a:lnTo>
                  <a:lnTo>
                    <a:pt x="2220341" y="2195512"/>
                  </a:lnTo>
                  <a:lnTo>
                    <a:pt x="2220341" y="1892058"/>
                  </a:lnTo>
                  <a:lnTo>
                    <a:pt x="2205329" y="1893036"/>
                  </a:lnTo>
                  <a:lnTo>
                    <a:pt x="2205329" y="2195436"/>
                  </a:lnTo>
                  <a:lnTo>
                    <a:pt x="2205329" y="2210435"/>
                  </a:lnTo>
                  <a:lnTo>
                    <a:pt x="2205329" y="3665817"/>
                  </a:lnTo>
                  <a:lnTo>
                    <a:pt x="1852752" y="3664064"/>
                  </a:lnTo>
                  <a:lnTo>
                    <a:pt x="1852752" y="3311474"/>
                  </a:lnTo>
                  <a:lnTo>
                    <a:pt x="2205266" y="3313214"/>
                  </a:lnTo>
                  <a:lnTo>
                    <a:pt x="2205329" y="3298215"/>
                  </a:lnTo>
                  <a:lnTo>
                    <a:pt x="1852752" y="3296475"/>
                  </a:lnTo>
                  <a:lnTo>
                    <a:pt x="1852752" y="2943961"/>
                  </a:lnTo>
                  <a:lnTo>
                    <a:pt x="2205266" y="2945625"/>
                  </a:lnTo>
                  <a:lnTo>
                    <a:pt x="2205329" y="2930626"/>
                  </a:lnTo>
                  <a:lnTo>
                    <a:pt x="1852752" y="2928950"/>
                  </a:lnTo>
                  <a:lnTo>
                    <a:pt x="1852752" y="2576360"/>
                  </a:lnTo>
                  <a:lnTo>
                    <a:pt x="2205329" y="2578036"/>
                  </a:lnTo>
                  <a:lnTo>
                    <a:pt x="2205329" y="2563037"/>
                  </a:lnTo>
                  <a:lnTo>
                    <a:pt x="1852752" y="2561374"/>
                  </a:lnTo>
                  <a:lnTo>
                    <a:pt x="1852752" y="2208758"/>
                  </a:lnTo>
                  <a:lnTo>
                    <a:pt x="2205329" y="2210435"/>
                  </a:lnTo>
                  <a:lnTo>
                    <a:pt x="2205329" y="2195436"/>
                  </a:lnTo>
                  <a:lnTo>
                    <a:pt x="1852752" y="2193760"/>
                  </a:lnTo>
                  <a:lnTo>
                    <a:pt x="1852752" y="1918423"/>
                  </a:lnTo>
                  <a:lnTo>
                    <a:pt x="1852752" y="1917153"/>
                  </a:lnTo>
                  <a:lnTo>
                    <a:pt x="1852752" y="1915883"/>
                  </a:lnTo>
                  <a:lnTo>
                    <a:pt x="1851571" y="1915883"/>
                  </a:lnTo>
                  <a:lnTo>
                    <a:pt x="1852752" y="1915655"/>
                  </a:lnTo>
                  <a:lnTo>
                    <a:pt x="1851494" y="1915883"/>
                  </a:lnTo>
                  <a:lnTo>
                    <a:pt x="1848358" y="1915883"/>
                  </a:lnTo>
                  <a:lnTo>
                    <a:pt x="1848358" y="1916455"/>
                  </a:lnTo>
                  <a:lnTo>
                    <a:pt x="1848358" y="1917153"/>
                  </a:lnTo>
                  <a:lnTo>
                    <a:pt x="1845068" y="1917153"/>
                  </a:lnTo>
                  <a:lnTo>
                    <a:pt x="1848358" y="1916518"/>
                  </a:lnTo>
                  <a:lnTo>
                    <a:pt x="1844509" y="1917153"/>
                  </a:lnTo>
                  <a:lnTo>
                    <a:pt x="1841550" y="1917153"/>
                  </a:lnTo>
                  <a:lnTo>
                    <a:pt x="1841550" y="1917750"/>
                  </a:lnTo>
                  <a:lnTo>
                    <a:pt x="1841550" y="1918423"/>
                  </a:lnTo>
                  <a:lnTo>
                    <a:pt x="1838579" y="1918423"/>
                  </a:lnTo>
                  <a:lnTo>
                    <a:pt x="1841550" y="1917852"/>
                  </a:lnTo>
                  <a:lnTo>
                    <a:pt x="1838477" y="1918423"/>
                  </a:lnTo>
                  <a:lnTo>
                    <a:pt x="1837740" y="1918423"/>
                  </a:lnTo>
                  <a:lnTo>
                    <a:pt x="1837740" y="3664064"/>
                  </a:lnTo>
                  <a:lnTo>
                    <a:pt x="1485163" y="3662388"/>
                  </a:lnTo>
                  <a:lnTo>
                    <a:pt x="1485163" y="3309734"/>
                  </a:lnTo>
                  <a:lnTo>
                    <a:pt x="1837740" y="3311410"/>
                  </a:lnTo>
                  <a:lnTo>
                    <a:pt x="1837740" y="3296399"/>
                  </a:lnTo>
                  <a:lnTo>
                    <a:pt x="1485163" y="3294735"/>
                  </a:lnTo>
                  <a:lnTo>
                    <a:pt x="1485163" y="2942209"/>
                  </a:lnTo>
                  <a:lnTo>
                    <a:pt x="1837740" y="2943885"/>
                  </a:lnTo>
                  <a:lnTo>
                    <a:pt x="1837740" y="2928874"/>
                  </a:lnTo>
                  <a:lnTo>
                    <a:pt x="1485163" y="2927197"/>
                  </a:lnTo>
                  <a:lnTo>
                    <a:pt x="1485163" y="2574620"/>
                  </a:lnTo>
                  <a:lnTo>
                    <a:pt x="1837740" y="2576296"/>
                  </a:lnTo>
                  <a:lnTo>
                    <a:pt x="1837740" y="2561298"/>
                  </a:lnTo>
                  <a:lnTo>
                    <a:pt x="1485163" y="2559634"/>
                  </a:lnTo>
                  <a:lnTo>
                    <a:pt x="1485163" y="2206955"/>
                  </a:lnTo>
                  <a:lnTo>
                    <a:pt x="1837740" y="2208695"/>
                  </a:lnTo>
                  <a:lnTo>
                    <a:pt x="1837740" y="2193683"/>
                  </a:lnTo>
                  <a:lnTo>
                    <a:pt x="1485163" y="2191943"/>
                  </a:lnTo>
                  <a:lnTo>
                    <a:pt x="1485163" y="2119134"/>
                  </a:lnTo>
                  <a:lnTo>
                    <a:pt x="1470152" y="2132050"/>
                  </a:lnTo>
                  <a:lnTo>
                    <a:pt x="1470152" y="2191893"/>
                  </a:lnTo>
                  <a:lnTo>
                    <a:pt x="1403273" y="2191664"/>
                  </a:lnTo>
                  <a:lnTo>
                    <a:pt x="1387081" y="2206599"/>
                  </a:lnTo>
                  <a:lnTo>
                    <a:pt x="1470152" y="2206904"/>
                  </a:lnTo>
                  <a:lnTo>
                    <a:pt x="1470152" y="2559558"/>
                  </a:lnTo>
                  <a:lnTo>
                    <a:pt x="1470152" y="2574544"/>
                  </a:lnTo>
                  <a:lnTo>
                    <a:pt x="1470152" y="3662324"/>
                  </a:lnTo>
                  <a:lnTo>
                    <a:pt x="1117638" y="3660635"/>
                  </a:lnTo>
                  <a:lnTo>
                    <a:pt x="1117638" y="3307981"/>
                  </a:lnTo>
                  <a:lnTo>
                    <a:pt x="1470152" y="3309658"/>
                  </a:lnTo>
                  <a:lnTo>
                    <a:pt x="1470152" y="3294672"/>
                  </a:lnTo>
                  <a:lnTo>
                    <a:pt x="1117638" y="3293008"/>
                  </a:lnTo>
                  <a:lnTo>
                    <a:pt x="1117638" y="2940393"/>
                  </a:lnTo>
                  <a:lnTo>
                    <a:pt x="1470152" y="2942132"/>
                  </a:lnTo>
                  <a:lnTo>
                    <a:pt x="1470152" y="2927134"/>
                  </a:lnTo>
                  <a:lnTo>
                    <a:pt x="1117638" y="2925483"/>
                  </a:lnTo>
                  <a:lnTo>
                    <a:pt x="1117638" y="2572867"/>
                  </a:lnTo>
                  <a:lnTo>
                    <a:pt x="1470152" y="2574544"/>
                  </a:lnTo>
                  <a:lnTo>
                    <a:pt x="1470152" y="2559558"/>
                  </a:lnTo>
                  <a:lnTo>
                    <a:pt x="1117638" y="2557894"/>
                  </a:lnTo>
                  <a:lnTo>
                    <a:pt x="1117638" y="2480589"/>
                  </a:lnTo>
                  <a:lnTo>
                    <a:pt x="1102626" y="2497404"/>
                  </a:lnTo>
                  <a:lnTo>
                    <a:pt x="1102626" y="2557830"/>
                  </a:lnTo>
                  <a:lnTo>
                    <a:pt x="1050340" y="2557576"/>
                  </a:lnTo>
                  <a:lnTo>
                    <a:pt x="1037844" y="2572512"/>
                  </a:lnTo>
                  <a:lnTo>
                    <a:pt x="1102626" y="2572804"/>
                  </a:lnTo>
                  <a:lnTo>
                    <a:pt x="1102626" y="2925407"/>
                  </a:lnTo>
                  <a:lnTo>
                    <a:pt x="770077" y="2923844"/>
                  </a:lnTo>
                  <a:lnTo>
                    <a:pt x="759815" y="2938780"/>
                  </a:lnTo>
                  <a:lnTo>
                    <a:pt x="1102626" y="2940329"/>
                  </a:lnTo>
                  <a:lnTo>
                    <a:pt x="1102626" y="3292932"/>
                  </a:lnTo>
                  <a:lnTo>
                    <a:pt x="1102626" y="3307918"/>
                  </a:lnTo>
                  <a:lnTo>
                    <a:pt x="1102626" y="3660571"/>
                  </a:lnTo>
                  <a:lnTo>
                    <a:pt x="750049" y="3658882"/>
                  </a:lnTo>
                  <a:lnTo>
                    <a:pt x="750049" y="3306254"/>
                  </a:lnTo>
                  <a:lnTo>
                    <a:pt x="1102626" y="3307918"/>
                  </a:lnTo>
                  <a:lnTo>
                    <a:pt x="1102626" y="3292932"/>
                  </a:lnTo>
                  <a:lnTo>
                    <a:pt x="750049" y="3291268"/>
                  </a:lnTo>
                  <a:lnTo>
                    <a:pt x="750049" y="2953054"/>
                  </a:lnTo>
                  <a:lnTo>
                    <a:pt x="750112" y="2938780"/>
                  </a:lnTo>
                  <a:lnTo>
                    <a:pt x="759815" y="2938780"/>
                  </a:lnTo>
                  <a:lnTo>
                    <a:pt x="763168" y="2933763"/>
                  </a:lnTo>
                  <a:lnTo>
                    <a:pt x="766660" y="2928734"/>
                  </a:lnTo>
                  <a:lnTo>
                    <a:pt x="770013" y="2923781"/>
                  </a:lnTo>
                  <a:lnTo>
                    <a:pt x="750112" y="2923654"/>
                  </a:lnTo>
                  <a:lnTo>
                    <a:pt x="735101" y="2923641"/>
                  </a:lnTo>
                  <a:lnTo>
                    <a:pt x="735037" y="2938780"/>
                  </a:lnTo>
                  <a:lnTo>
                    <a:pt x="735101" y="2974924"/>
                  </a:lnTo>
                  <a:lnTo>
                    <a:pt x="735037" y="3291205"/>
                  </a:lnTo>
                  <a:lnTo>
                    <a:pt x="535889" y="3290252"/>
                  </a:lnTo>
                  <a:lnTo>
                    <a:pt x="526605" y="3305187"/>
                  </a:lnTo>
                  <a:lnTo>
                    <a:pt x="735037" y="3306178"/>
                  </a:lnTo>
                  <a:lnTo>
                    <a:pt x="735037" y="3658819"/>
                  </a:lnTo>
                  <a:lnTo>
                    <a:pt x="382524" y="3657130"/>
                  </a:lnTo>
                  <a:lnTo>
                    <a:pt x="382524" y="3519487"/>
                  </a:lnTo>
                  <a:lnTo>
                    <a:pt x="367512" y="3539312"/>
                  </a:lnTo>
                  <a:lnTo>
                    <a:pt x="367512" y="3657066"/>
                  </a:lnTo>
                  <a:lnTo>
                    <a:pt x="268808" y="3656584"/>
                  </a:lnTo>
                  <a:lnTo>
                    <a:pt x="254571" y="3671455"/>
                  </a:lnTo>
                  <a:lnTo>
                    <a:pt x="367512" y="3672001"/>
                  </a:lnTo>
                  <a:lnTo>
                    <a:pt x="367512" y="3938600"/>
                  </a:lnTo>
                  <a:lnTo>
                    <a:pt x="382524" y="3938600"/>
                  </a:lnTo>
                  <a:lnTo>
                    <a:pt x="382524" y="3672078"/>
                  </a:lnTo>
                  <a:lnTo>
                    <a:pt x="735037" y="3673767"/>
                  </a:lnTo>
                  <a:lnTo>
                    <a:pt x="735037" y="3938600"/>
                  </a:lnTo>
                  <a:lnTo>
                    <a:pt x="750049" y="3938600"/>
                  </a:lnTo>
                  <a:lnTo>
                    <a:pt x="750049" y="3673830"/>
                  </a:lnTo>
                  <a:lnTo>
                    <a:pt x="1102626" y="3675507"/>
                  </a:lnTo>
                  <a:lnTo>
                    <a:pt x="1102626" y="3938600"/>
                  </a:lnTo>
                  <a:lnTo>
                    <a:pt x="1117638" y="3938600"/>
                  </a:lnTo>
                  <a:lnTo>
                    <a:pt x="1117638" y="3675583"/>
                  </a:lnTo>
                  <a:lnTo>
                    <a:pt x="1470152" y="3677259"/>
                  </a:lnTo>
                  <a:lnTo>
                    <a:pt x="1470152" y="3938600"/>
                  </a:lnTo>
                  <a:lnTo>
                    <a:pt x="1485163" y="3938600"/>
                  </a:lnTo>
                  <a:lnTo>
                    <a:pt x="1485163" y="3677323"/>
                  </a:lnTo>
                  <a:lnTo>
                    <a:pt x="1837740" y="3679063"/>
                  </a:lnTo>
                  <a:lnTo>
                    <a:pt x="1837740" y="3939006"/>
                  </a:lnTo>
                  <a:lnTo>
                    <a:pt x="1852752" y="3939006"/>
                  </a:lnTo>
                  <a:lnTo>
                    <a:pt x="1852752" y="3679063"/>
                  </a:lnTo>
                  <a:lnTo>
                    <a:pt x="2205329" y="3680777"/>
                  </a:lnTo>
                  <a:lnTo>
                    <a:pt x="2205329" y="3938600"/>
                  </a:lnTo>
                  <a:lnTo>
                    <a:pt x="2220341" y="3938600"/>
                  </a:lnTo>
                  <a:lnTo>
                    <a:pt x="2220341" y="3680853"/>
                  </a:lnTo>
                  <a:lnTo>
                    <a:pt x="2572855" y="3682568"/>
                  </a:lnTo>
                  <a:lnTo>
                    <a:pt x="2572855" y="3938600"/>
                  </a:lnTo>
                  <a:lnTo>
                    <a:pt x="2587866" y="3938600"/>
                  </a:lnTo>
                  <a:lnTo>
                    <a:pt x="2587866" y="3682644"/>
                  </a:lnTo>
                  <a:lnTo>
                    <a:pt x="2940380" y="3684308"/>
                  </a:lnTo>
                  <a:lnTo>
                    <a:pt x="2940380" y="3939006"/>
                  </a:lnTo>
                  <a:lnTo>
                    <a:pt x="2955379" y="3939006"/>
                  </a:lnTo>
                  <a:lnTo>
                    <a:pt x="2955379" y="3684384"/>
                  </a:lnTo>
                  <a:lnTo>
                    <a:pt x="3307892" y="3686048"/>
                  </a:lnTo>
                  <a:lnTo>
                    <a:pt x="3307892" y="3938600"/>
                  </a:lnTo>
                  <a:lnTo>
                    <a:pt x="3322904" y="3938600"/>
                  </a:lnTo>
                  <a:lnTo>
                    <a:pt x="3322904" y="3686124"/>
                  </a:lnTo>
                  <a:lnTo>
                    <a:pt x="3675418" y="3687788"/>
                  </a:lnTo>
                  <a:lnTo>
                    <a:pt x="3675418" y="3938600"/>
                  </a:lnTo>
                  <a:lnTo>
                    <a:pt x="3690429" y="3938600"/>
                  </a:lnTo>
                  <a:lnTo>
                    <a:pt x="3690429" y="3687864"/>
                  </a:lnTo>
                  <a:lnTo>
                    <a:pt x="4043007" y="3689540"/>
                  </a:lnTo>
                  <a:lnTo>
                    <a:pt x="4043007" y="3939006"/>
                  </a:lnTo>
                  <a:lnTo>
                    <a:pt x="4058018" y="3939006"/>
                  </a:lnTo>
                  <a:lnTo>
                    <a:pt x="4058018" y="3689616"/>
                  </a:lnTo>
                  <a:lnTo>
                    <a:pt x="4330458" y="3690950"/>
                  </a:lnTo>
                  <a:lnTo>
                    <a:pt x="4330458" y="3675875"/>
                  </a:lnTo>
                  <a:lnTo>
                    <a:pt x="4058018" y="3674592"/>
                  </a:lnTo>
                  <a:lnTo>
                    <a:pt x="4058018" y="3322028"/>
                  </a:lnTo>
                  <a:lnTo>
                    <a:pt x="4330458" y="3323361"/>
                  </a:lnTo>
                  <a:lnTo>
                    <a:pt x="4330458" y="3308286"/>
                  </a:lnTo>
                  <a:lnTo>
                    <a:pt x="4058018" y="3307016"/>
                  </a:lnTo>
                  <a:lnTo>
                    <a:pt x="4058018" y="2954502"/>
                  </a:lnTo>
                  <a:lnTo>
                    <a:pt x="4330458" y="2955772"/>
                  </a:lnTo>
                  <a:lnTo>
                    <a:pt x="4330458" y="2940837"/>
                  </a:lnTo>
                  <a:lnTo>
                    <a:pt x="4058018" y="2939491"/>
                  </a:lnTo>
                  <a:lnTo>
                    <a:pt x="4058018" y="2586913"/>
                  </a:lnTo>
                  <a:lnTo>
                    <a:pt x="4330458" y="2588247"/>
                  </a:lnTo>
                  <a:lnTo>
                    <a:pt x="4330458" y="2573172"/>
                  </a:lnTo>
                  <a:lnTo>
                    <a:pt x="4058018" y="2571889"/>
                  </a:lnTo>
                  <a:lnTo>
                    <a:pt x="4058018" y="2219248"/>
                  </a:lnTo>
                  <a:lnTo>
                    <a:pt x="4330458" y="2220582"/>
                  </a:lnTo>
                  <a:lnTo>
                    <a:pt x="4330458" y="2205507"/>
                  </a:lnTo>
                  <a:lnTo>
                    <a:pt x="4058018" y="2204237"/>
                  </a:lnTo>
                  <a:lnTo>
                    <a:pt x="4058018" y="1851723"/>
                  </a:lnTo>
                  <a:lnTo>
                    <a:pt x="4330458" y="1853006"/>
                  </a:lnTo>
                  <a:lnTo>
                    <a:pt x="4330458" y="1837931"/>
                  </a:lnTo>
                  <a:lnTo>
                    <a:pt x="4058018" y="1836648"/>
                  </a:lnTo>
                  <a:lnTo>
                    <a:pt x="4058018" y="1484122"/>
                  </a:lnTo>
                  <a:lnTo>
                    <a:pt x="4330458" y="1485417"/>
                  </a:lnTo>
                  <a:lnTo>
                    <a:pt x="4330458" y="1470342"/>
                  </a:lnTo>
                  <a:lnTo>
                    <a:pt x="4058018" y="1469059"/>
                  </a:lnTo>
                  <a:lnTo>
                    <a:pt x="4058018" y="1116533"/>
                  </a:lnTo>
                  <a:lnTo>
                    <a:pt x="4330458" y="1117879"/>
                  </a:lnTo>
                  <a:lnTo>
                    <a:pt x="4330458" y="1102791"/>
                  </a:lnTo>
                  <a:lnTo>
                    <a:pt x="4058018" y="1101521"/>
                  </a:lnTo>
                  <a:lnTo>
                    <a:pt x="4058018" y="748995"/>
                  </a:lnTo>
                  <a:lnTo>
                    <a:pt x="4330458" y="750277"/>
                  </a:lnTo>
                  <a:lnTo>
                    <a:pt x="4330458" y="735279"/>
                  </a:lnTo>
                  <a:lnTo>
                    <a:pt x="4058018" y="733920"/>
                  </a:lnTo>
                  <a:lnTo>
                    <a:pt x="4058018" y="381342"/>
                  </a:lnTo>
                  <a:lnTo>
                    <a:pt x="4330458" y="382689"/>
                  </a:lnTo>
                  <a:lnTo>
                    <a:pt x="4330458" y="367614"/>
                  </a:lnTo>
                  <a:close/>
                </a:path>
                <a:path w="4330700" h="3939540">
                  <a:moveTo>
                    <a:pt x="4330458" y="88"/>
                  </a:moveTo>
                  <a:lnTo>
                    <a:pt x="4298493" y="0"/>
                  </a:lnTo>
                  <a:lnTo>
                    <a:pt x="4269740" y="11658"/>
                  </a:lnTo>
                  <a:lnTo>
                    <a:pt x="4269105" y="12001"/>
                  </a:lnTo>
                  <a:lnTo>
                    <a:pt x="4268343" y="12217"/>
                  </a:lnTo>
                  <a:lnTo>
                    <a:pt x="4263326" y="14249"/>
                  </a:lnTo>
                  <a:lnTo>
                    <a:pt x="4261917" y="14795"/>
                  </a:lnTo>
                  <a:lnTo>
                    <a:pt x="4330458" y="15151"/>
                  </a:lnTo>
                  <a:lnTo>
                    <a:pt x="4330458" y="88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1137467" y="1875385"/>
            <a:ext cx="1417955" cy="1734820"/>
          </a:xfrm>
          <a:custGeom>
            <a:avLst/>
            <a:gdLst/>
            <a:ahLst/>
            <a:cxnLst/>
            <a:rect l="l" t="t" r="r" b="b"/>
            <a:pathLst>
              <a:path w="1417955" h="1734820">
                <a:moveTo>
                  <a:pt x="708972" y="1734288"/>
                </a:moveTo>
                <a:lnTo>
                  <a:pt x="660471" y="1447610"/>
                </a:lnTo>
                <a:lnTo>
                  <a:pt x="649983" y="1395981"/>
                </a:lnTo>
                <a:lnTo>
                  <a:pt x="636349" y="1346046"/>
                </a:lnTo>
                <a:lnTo>
                  <a:pt x="619702" y="1297970"/>
                </a:lnTo>
                <a:lnTo>
                  <a:pt x="600180" y="1251920"/>
                </a:lnTo>
                <a:lnTo>
                  <a:pt x="577917" y="1208061"/>
                </a:lnTo>
                <a:lnTo>
                  <a:pt x="553049" y="1166559"/>
                </a:lnTo>
                <a:lnTo>
                  <a:pt x="525712" y="1127580"/>
                </a:lnTo>
                <a:lnTo>
                  <a:pt x="496041" y="1091289"/>
                </a:lnTo>
                <a:lnTo>
                  <a:pt x="464172" y="1057853"/>
                </a:lnTo>
                <a:lnTo>
                  <a:pt x="430240" y="1027437"/>
                </a:lnTo>
                <a:lnTo>
                  <a:pt x="394381" y="1000208"/>
                </a:lnTo>
                <a:lnTo>
                  <a:pt x="356731" y="976330"/>
                </a:lnTo>
                <a:lnTo>
                  <a:pt x="317424" y="955969"/>
                </a:lnTo>
                <a:lnTo>
                  <a:pt x="276598" y="939293"/>
                </a:lnTo>
                <a:lnTo>
                  <a:pt x="234386" y="926466"/>
                </a:lnTo>
                <a:lnTo>
                  <a:pt x="0" y="867144"/>
                </a:lnTo>
                <a:lnTo>
                  <a:pt x="234386" y="807822"/>
                </a:lnTo>
                <a:lnTo>
                  <a:pt x="276598" y="794994"/>
                </a:lnTo>
                <a:lnTo>
                  <a:pt x="317424" y="778318"/>
                </a:lnTo>
                <a:lnTo>
                  <a:pt x="356731" y="757958"/>
                </a:lnTo>
                <a:lnTo>
                  <a:pt x="394381" y="734080"/>
                </a:lnTo>
                <a:lnTo>
                  <a:pt x="430240" y="706850"/>
                </a:lnTo>
                <a:lnTo>
                  <a:pt x="464172" y="676434"/>
                </a:lnTo>
                <a:lnTo>
                  <a:pt x="496041" y="642998"/>
                </a:lnTo>
                <a:lnTo>
                  <a:pt x="525712" y="606707"/>
                </a:lnTo>
                <a:lnTo>
                  <a:pt x="553049" y="567728"/>
                </a:lnTo>
                <a:lnTo>
                  <a:pt x="577917" y="526226"/>
                </a:lnTo>
                <a:lnTo>
                  <a:pt x="600180" y="482367"/>
                </a:lnTo>
                <a:lnTo>
                  <a:pt x="619702" y="436317"/>
                </a:lnTo>
                <a:lnTo>
                  <a:pt x="636349" y="388241"/>
                </a:lnTo>
                <a:lnTo>
                  <a:pt x="649983" y="338306"/>
                </a:lnTo>
                <a:lnTo>
                  <a:pt x="660471" y="286677"/>
                </a:lnTo>
                <a:lnTo>
                  <a:pt x="708972" y="0"/>
                </a:lnTo>
                <a:lnTo>
                  <a:pt x="757473" y="286677"/>
                </a:lnTo>
                <a:lnTo>
                  <a:pt x="767961" y="338306"/>
                </a:lnTo>
                <a:lnTo>
                  <a:pt x="781595" y="388241"/>
                </a:lnTo>
                <a:lnTo>
                  <a:pt x="798242" y="436317"/>
                </a:lnTo>
                <a:lnTo>
                  <a:pt x="817764" y="482367"/>
                </a:lnTo>
                <a:lnTo>
                  <a:pt x="840027" y="526226"/>
                </a:lnTo>
                <a:lnTo>
                  <a:pt x="864895" y="567728"/>
                </a:lnTo>
                <a:lnTo>
                  <a:pt x="892232" y="606707"/>
                </a:lnTo>
                <a:lnTo>
                  <a:pt x="921903" y="642998"/>
                </a:lnTo>
                <a:lnTo>
                  <a:pt x="953772" y="676434"/>
                </a:lnTo>
                <a:lnTo>
                  <a:pt x="987704" y="706850"/>
                </a:lnTo>
                <a:lnTo>
                  <a:pt x="1023563" y="734080"/>
                </a:lnTo>
                <a:lnTo>
                  <a:pt x="1061213" y="757958"/>
                </a:lnTo>
                <a:lnTo>
                  <a:pt x="1100520" y="778318"/>
                </a:lnTo>
                <a:lnTo>
                  <a:pt x="1141346" y="794994"/>
                </a:lnTo>
                <a:lnTo>
                  <a:pt x="1183558" y="807822"/>
                </a:lnTo>
                <a:lnTo>
                  <a:pt x="1417945" y="867144"/>
                </a:lnTo>
                <a:lnTo>
                  <a:pt x="1183558" y="926466"/>
                </a:lnTo>
                <a:lnTo>
                  <a:pt x="1141346" y="939293"/>
                </a:lnTo>
                <a:lnTo>
                  <a:pt x="1100520" y="955969"/>
                </a:lnTo>
                <a:lnTo>
                  <a:pt x="1061213" y="976330"/>
                </a:lnTo>
                <a:lnTo>
                  <a:pt x="1023563" y="1000208"/>
                </a:lnTo>
                <a:lnTo>
                  <a:pt x="987704" y="1027437"/>
                </a:lnTo>
                <a:lnTo>
                  <a:pt x="953772" y="1057853"/>
                </a:lnTo>
                <a:lnTo>
                  <a:pt x="921903" y="1091289"/>
                </a:lnTo>
                <a:lnTo>
                  <a:pt x="892232" y="1127580"/>
                </a:lnTo>
                <a:lnTo>
                  <a:pt x="864895" y="1166559"/>
                </a:lnTo>
                <a:lnTo>
                  <a:pt x="840027" y="1208061"/>
                </a:lnTo>
                <a:lnTo>
                  <a:pt x="817764" y="1251920"/>
                </a:lnTo>
                <a:lnTo>
                  <a:pt x="798242" y="1297970"/>
                </a:lnTo>
                <a:lnTo>
                  <a:pt x="781595" y="1346046"/>
                </a:lnTo>
                <a:lnTo>
                  <a:pt x="767961" y="1395981"/>
                </a:lnTo>
                <a:lnTo>
                  <a:pt x="757473" y="1447610"/>
                </a:lnTo>
                <a:lnTo>
                  <a:pt x="708972" y="1734288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619697" y="3408667"/>
            <a:ext cx="1080135" cy="1080135"/>
          </a:xfrm>
          <a:custGeom>
            <a:avLst/>
            <a:gdLst/>
            <a:ahLst/>
            <a:cxnLst/>
            <a:rect l="l" t="t" r="r" b="b"/>
            <a:pathLst>
              <a:path w="1080135" h="1080135">
                <a:moveTo>
                  <a:pt x="539976" y="1079952"/>
                </a:moveTo>
                <a:lnTo>
                  <a:pt x="503036" y="901436"/>
                </a:lnTo>
                <a:lnTo>
                  <a:pt x="490149" y="853600"/>
                </a:lnTo>
                <a:lnTo>
                  <a:pt x="471985" y="808254"/>
                </a:lnTo>
                <a:lnTo>
                  <a:pt x="448893" y="765746"/>
                </a:lnTo>
                <a:lnTo>
                  <a:pt x="421220" y="726423"/>
                </a:lnTo>
                <a:lnTo>
                  <a:pt x="389316" y="690636"/>
                </a:lnTo>
                <a:lnTo>
                  <a:pt x="353528" y="658731"/>
                </a:lnTo>
                <a:lnTo>
                  <a:pt x="314206" y="631059"/>
                </a:lnTo>
                <a:lnTo>
                  <a:pt x="271697" y="607966"/>
                </a:lnTo>
                <a:lnTo>
                  <a:pt x="226351" y="589802"/>
                </a:lnTo>
                <a:lnTo>
                  <a:pt x="178516" y="576916"/>
                </a:lnTo>
                <a:lnTo>
                  <a:pt x="0" y="539976"/>
                </a:lnTo>
                <a:lnTo>
                  <a:pt x="178516" y="503036"/>
                </a:lnTo>
                <a:lnTo>
                  <a:pt x="226351" y="490149"/>
                </a:lnTo>
                <a:lnTo>
                  <a:pt x="271697" y="471985"/>
                </a:lnTo>
                <a:lnTo>
                  <a:pt x="314206" y="448893"/>
                </a:lnTo>
                <a:lnTo>
                  <a:pt x="353528" y="421220"/>
                </a:lnTo>
                <a:lnTo>
                  <a:pt x="389315" y="389316"/>
                </a:lnTo>
                <a:lnTo>
                  <a:pt x="421220" y="353528"/>
                </a:lnTo>
                <a:lnTo>
                  <a:pt x="448892" y="314206"/>
                </a:lnTo>
                <a:lnTo>
                  <a:pt x="471985" y="271698"/>
                </a:lnTo>
                <a:lnTo>
                  <a:pt x="490149" y="226351"/>
                </a:lnTo>
                <a:lnTo>
                  <a:pt x="503036" y="178516"/>
                </a:lnTo>
                <a:lnTo>
                  <a:pt x="539976" y="0"/>
                </a:lnTo>
                <a:lnTo>
                  <a:pt x="576916" y="178516"/>
                </a:lnTo>
                <a:lnTo>
                  <a:pt x="589803" y="226351"/>
                </a:lnTo>
                <a:lnTo>
                  <a:pt x="607966" y="271697"/>
                </a:lnTo>
                <a:lnTo>
                  <a:pt x="631059" y="314206"/>
                </a:lnTo>
                <a:lnTo>
                  <a:pt x="658732" y="353528"/>
                </a:lnTo>
                <a:lnTo>
                  <a:pt x="690636" y="389315"/>
                </a:lnTo>
                <a:lnTo>
                  <a:pt x="726424" y="421220"/>
                </a:lnTo>
                <a:lnTo>
                  <a:pt x="765746" y="448892"/>
                </a:lnTo>
                <a:lnTo>
                  <a:pt x="808254" y="471985"/>
                </a:lnTo>
                <a:lnTo>
                  <a:pt x="853601" y="490149"/>
                </a:lnTo>
                <a:lnTo>
                  <a:pt x="901436" y="503036"/>
                </a:lnTo>
                <a:lnTo>
                  <a:pt x="1079952" y="539976"/>
                </a:lnTo>
                <a:lnTo>
                  <a:pt x="901436" y="576916"/>
                </a:lnTo>
                <a:lnTo>
                  <a:pt x="853601" y="589802"/>
                </a:lnTo>
                <a:lnTo>
                  <a:pt x="808254" y="607966"/>
                </a:lnTo>
                <a:lnTo>
                  <a:pt x="765746" y="631059"/>
                </a:lnTo>
                <a:lnTo>
                  <a:pt x="726423" y="658731"/>
                </a:lnTo>
                <a:lnTo>
                  <a:pt x="690636" y="690636"/>
                </a:lnTo>
                <a:lnTo>
                  <a:pt x="658731" y="726423"/>
                </a:lnTo>
                <a:lnTo>
                  <a:pt x="631059" y="765746"/>
                </a:lnTo>
                <a:lnTo>
                  <a:pt x="607966" y="808254"/>
                </a:lnTo>
                <a:lnTo>
                  <a:pt x="589802" y="853600"/>
                </a:lnTo>
                <a:lnTo>
                  <a:pt x="576916" y="901436"/>
                </a:lnTo>
                <a:lnTo>
                  <a:pt x="539976" y="10799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0934" y="3840021"/>
            <a:ext cx="1156335" cy="1552575"/>
          </a:xfrm>
          <a:custGeom>
            <a:avLst/>
            <a:gdLst/>
            <a:ahLst/>
            <a:cxnLst/>
            <a:rect l="l" t="t" r="r" b="b"/>
            <a:pathLst>
              <a:path w="1156335" h="1552575">
                <a:moveTo>
                  <a:pt x="566642" y="1552252"/>
                </a:moveTo>
                <a:lnTo>
                  <a:pt x="535755" y="1141799"/>
                </a:lnTo>
                <a:lnTo>
                  <a:pt x="521585" y="1092117"/>
                </a:lnTo>
                <a:lnTo>
                  <a:pt x="500634" y="1045799"/>
                </a:lnTo>
                <a:lnTo>
                  <a:pt x="473472" y="1003417"/>
                </a:lnTo>
                <a:lnTo>
                  <a:pt x="440667" y="965539"/>
                </a:lnTo>
                <a:lnTo>
                  <a:pt x="402789" y="932735"/>
                </a:lnTo>
                <a:lnTo>
                  <a:pt x="360407" y="905572"/>
                </a:lnTo>
                <a:lnTo>
                  <a:pt x="314090" y="884622"/>
                </a:lnTo>
                <a:lnTo>
                  <a:pt x="264407" y="870452"/>
                </a:lnTo>
                <a:lnTo>
                  <a:pt x="0" y="839564"/>
                </a:lnTo>
                <a:lnTo>
                  <a:pt x="264407" y="808677"/>
                </a:lnTo>
                <a:lnTo>
                  <a:pt x="314090" y="794507"/>
                </a:lnTo>
                <a:lnTo>
                  <a:pt x="360407" y="773556"/>
                </a:lnTo>
                <a:lnTo>
                  <a:pt x="402789" y="746394"/>
                </a:lnTo>
                <a:lnTo>
                  <a:pt x="440667" y="713590"/>
                </a:lnTo>
                <a:lnTo>
                  <a:pt x="473472" y="675712"/>
                </a:lnTo>
                <a:lnTo>
                  <a:pt x="500634" y="633330"/>
                </a:lnTo>
                <a:lnTo>
                  <a:pt x="521585" y="587012"/>
                </a:lnTo>
                <a:lnTo>
                  <a:pt x="535755" y="537329"/>
                </a:lnTo>
                <a:lnTo>
                  <a:pt x="566642" y="0"/>
                </a:lnTo>
                <a:lnTo>
                  <a:pt x="597529" y="537329"/>
                </a:lnTo>
                <a:lnTo>
                  <a:pt x="611699" y="587013"/>
                </a:lnTo>
                <a:lnTo>
                  <a:pt x="632650" y="633330"/>
                </a:lnTo>
                <a:lnTo>
                  <a:pt x="659812" y="675712"/>
                </a:lnTo>
                <a:lnTo>
                  <a:pt x="692617" y="713590"/>
                </a:lnTo>
                <a:lnTo>
                  <a:pt x="730495" y="746394"/>
                </a:lnTo>
                <a:lnTo>
                  <a:pt x="772877" y="773557"/>
                </a:lnTo>
                <a:lnTo>
                  <a:pt x="819194" y="794507"/>
                </a:lnTo>
                <a:lnTo>
                  <a:pt x="868877" y="808677"/>
                </a:lnTo>
                <a:lnTo>
                  <a:pt x="1155843" y="839564"/>
                </a:lnTo>
                <a:lnTo>
                  <a:pt x="868877" y="870452"/>
                </a:lnTo>
                <a:lnTo>
                  <a:pt x="819194" y="884622"/>
                </a:lnTo>
                <a:lnTo>
                  <a:pt x="772877" y="905572"/>
                </a:lnTo>
                <a:lnTo>
                  <a:pt x="730495" y="932735"/>
                </a:lnTo>
                <a:lnTo>
                  <a:pt x="692617" y="965539"/>
                </a:lnTo>
                <a:lnTo>
                  <a:pt x="659812" y="1003417"/>
                </a:lnTo>
                <a:lnTo>
                  <a:pt x="632650" y="1045799"/>
                </a:lnTo>
                <a:lnTo>
                  <a:pt x="611699" y="1092116"/>
                </a:lnTo>
                <a:lnTo>
                  <a:pt x="597529" y="1141799"/>
                </a:lnTo>
                <a:lnTo>
                  <a:pt x="566642" y="15522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97899" y="2249496"/>
            <a:ext cx="365760" cy="493395"/>
          </a:xfrm>
          <a:custGeom>
            <a:avLst/>
            <a:gdLst/>
            <a:ahLst/>
            <a:cxnLst/>
            <a:rect l="l" t="t" r="r" b="b"/>
            <a:pathLst>
              <a:path w="365760" h="493394">
                <a:moveTo>
                  <a:pt x="182825" y="493032"/>
                </a:moveTo>
                <a:lnTo>
                  <a:pt x="170318" y="411533"/>
                </a:lnTo>
                <a:lnTo>
                  <a:pt x="156097" y="359118"/>
                </a:lnTo>
                <a:lnTo>
                  <a:pt x="131815" y="315297"/>
                </a:lnTo>
                <a:lnTo>
                  <a:pt x="99315" y="282555"/>
                </a:lnTo>
                <a:lnTo>
                  <a:pt x="60442" y="263380"/>
                </a:lnTo>
                <a:lnTo>
                  <a:pt x="0" y="246516"/>
                </a:lnTo>
                <a:lnTo>
                  <a:pt x="60442" y="229651"/>
                </a:lnTo>
                <a:lnTo>
                  <a:pt x="99315" y="210476"/>
                </a:lnTo>
                <a:lnTo>
                  <a:pt x="131814" y="177734"/>
                </a:lnTo>
                <a:lnTo>
                  <a:pt x="156097" y="133913"/>
                </a:lnTo>
                <a:lnTo>
                  <a:pt x="170318" y="81498"/>
                </a:lnTo>
                <a:lnTo>
                  <a:pt x="182825" y="0"/>
                </a:lnTo>
                <a:lnTo>
                  <a:pt x="195333" y="81498"/>
                </a:lnTo>
                <a:lnTo>
                  <a:pt x="209554" y="133913"/>
                </a:lnTo>
                <a:lnTo>
                  <a:pt x="233836" y="177734"/>
                </a:lnTo>
                <a:lnTo>
                  <a:pt x="266336" y="210476"/>
                </a:lnTo>
                <a:lnTo>
                  <a:pt x="305209" y="229651"/>
                </a:lnTo>
                <a:lnTo>
                  <a:pt x="365651" y="246516"/>
                </a:lnTo>
                <a:lnTo>
                  <a:pt x="305209" y="263380"/>
                </a:lnTo>
                <a:lnTo>
                  <a:pt x="266336" y="282555"/>
                </a:lnTo>
                <a:lnTo>
                  <a:pt x="233837" y="315297"/>
                </a:lnTo>
                <a:lnTo>
                  <a:pt x="209554" y="359118"/>
                </a:lnTo>
                <a:lnTo>
                  <a:pt x="195333" y="411533"/>
                </a:lnTo>
                <a:lnTo>
                  <a:pt x="182825" y="49303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3080116"/>
            <a:ext cx="96503" cy="89608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762685" y="1278066"/>
            <a:ext cx="412750" cy="556260"/>
          </a:xfrm>
          <a:custGeom>
            <a:avLst/>
            <a:gdLst/>
            <a:ahLst/>
            <a:cxnLst/>
            <a:rect l="l" t="t" r="r" b="b"/>
            <a:pathLst>
              <a:path w="412750" h="556260">
                <a:moveTo>
                  <a:pt x="206170" y="555987"/>
                </a:moveTo>
                <a:lnTo>
                  <a:pt x="192065" y="464082"/>
                </a:lnTo>
                <a:lnTo>
                  <a:pt x="180210" y="416110"/>
                </a:lnTo>
                <a:lnTo>
                  <a:pt x="160827" y="373982"/>
                </a:lnTo>
                <a:lnTo>
                  <a:pt x="134981" y="339132"/>
                </a:lnTo>
                <a:lnTo>
                  <a:pt x="103737" y="312996"/>
                </a:lnTo>
                <a:lnTo>
                  <a:pt x="68159" y="297010"/>
                </a:lnTo>
                <a:lnTo>
                  <a:pt x="0" y="277993"/>
                </a:lnTo>
                <a:lnTo>
                  <a:pt x="68159" y="258976"/>
                </a:lnTo>
                <a:lnTo>
                  <a:pt x="103737" y="242990"/>
                </a:lnTo>
                <a:lnTo>
                  <a:pt x="134981" y="216855"/>
                </a:lnTo>
                <a:lnTo>
                  <a:pt x="160826" y="182005"/>
                </a:lnTo>
                <a:lnTo>
                  <a:pt x="180209" y="139877"/>
                </a:lnTo>
                <a:lnTo>
                  <a:pt x="192065" y="91904"/>
                </a:lnTo>
                <a:lnTo>
                  <a:pt x="206170" y="0"/>
                </a:lnTo>
                <a:lnTo>
                  <a:pt x="220274" y="91904"/>
                </a:lnTo>
                <a:lnTo>
                  <a:pt x="232130" y="139876"/>
                </a:lnTo>
                <a:lnTo>
                  <a:pt x="251512" y="182004"/>
                </a:lnTo>
                <a:lnTo>
                  <a:pt x="277358" y="216854"/>
                </a:lnTo>
                <a:lnTo>
                  <a:pt x="308601" y="242990"/>
                </a:lnTo>
                <a:lnTo>
                  <a:pt x="344179" y="258976"/>
                </a:lnTo>
                <a:lnTo>
                  <a:pt x="412339" y="277993"/>
                </a:lnTo>
                <a:lnTo>
                  <a:pt x="344179" y="297010"/>
                </a:lnTo>
                <a:lnTo>
                  <a:pt x="308601" y="312996"/>
                </a:lnTo>
                <a:lnTo>
                  <a:pt x="277358" y="339131"/>
                </a:lnTo>
                <a:lnTo>
                  <a:pt x="251512" y="373981"/>
                </a:lnTo>
                <a:lnTo>
                  <a:pt x="232130" y="416109"/>
                </a:lnTo>
                <a:lnTo>
                  <a:pt x="220274" y="464082"/>
                </a:lnTo>
                <a:lnTo>
                  <a:pt x="206170" y="555987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39412" y="1556061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4" h="271144">
                <a:moveTo>
                  <a:pt x="100341" y="270593"/>
                </a:moveTo>
                <a:lnTo>
                  <a:pt x="93477" y="225864"/>
                </a:lnTo>
                <a:lnTo>
                  <a:pt x="72345" y="173045"/>
                </a:lnTo>
                <a:lnTo>
                  <a:pt x="33173" y="144552"/>
                </a:lnTo>
                <a:lnTo>
                  <a:pt x="0" y="135296"/>
                </a:lnTo>
                <a:lnTo>
                  <a:pt x="33173" y="126041"/>
                </a:lnTo>
                <a:lnTo>
                  <a:pt x="72345" y="97547"/>
                </a:lnTo>
                <a:lnTo>
                  <a:pt x="93477" y="44729"/>
                </a:lnTo>
                <a:lnTo>
                  <a:pt x="100341" y="0"/>
                </a:lnTo>
                <a:lnTo>
                  <a:pt x="107205" y="44729"/>
                </a:lnTo>
                <a:lnTo>
                  <a:pt x="128337" y="97547"/>
                </a:lnTo>
                <a:lnTo>
                  <a:pt x="167509" y="126041"/>
                </a:lnTo>
                <a:lnTo>
                  <a:pt x="200682" y="135296"/>
                </a:lnTo>
                <a:lnTo>
                  <a:pt x="167509" y="144552"/>
                </a:lnTo>
                <a:lnTo>
                  <a:pt x="146174" y="155076"/>
                </a:lnTo>
                <a:lnTo>
                  <a:pt x="128337" y="173046"/>
                </a:lnTo>
                <a:lnTo>
                  <a:pt x="115010" y="197096"/>
                </a:lnTo>
                <a:lnTo>
                  <a:pt x="107205" y="225864"/>
                </a:lnTo>
                <a:lnTo>
                  <a:pt x="100341" y="27059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3950246" y="405599"/>
            <a:ext cx="11594553" cy="1169588"/>
          </a:xfrm>
          <a:prstGeom prst="rect">
            <a:avLst/>
          </a:prstGeom>
        </p:spPr>
        <p:txBody>
          <a:bodyPr vert="horz" wrap="square" lIns="0" tIns="335317" rIns="0" bIns="0" rtlCol="0">
            <a:spAutoFit/>
          </a:bodyPr>
          <a:lstStyle/>
          <a:p>
            <a:pPr marL="1964689">
              <a:lnSpc>
                <a:spcPct val="100000"/>
              </a:lnSpc>
              <a:spcBef>
                <a:spcPts val="90"/>
              </a:spcBef>
            </a:pPr>
            <a:r>
              <a:rPr lang="bg-BG" sz="5400" b="0" spc="1435" dirty="0" smtClean="0">
                <a:solidFill>
                  <a:srgbClr val="917534"/>
                </a:solidFill>
                <a:latin typeface="Tahoma"/>
                <a:cs typeface="Tahoma"/>
              </a:rPr>
              <a:t>Защо има значение</a:t>
            </a:r>
            <a:endParaRPr sz="5400" dirty="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43654" y="3024885"/>
            <a:ext cx="11936616" cy="21816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700"/>
              </a:lnSpc>
              <a:spcBef>
                <a:spcPts val="100"/>
              </a:spcBef>
              <a:tabLst>
                <a:tab pos="1440815" algn="l"/>
                <a:tab pos="2792095" algn="l"/>
              </a:tabLst>
            </a:pPr>
            <a:r>
              <a:rPr lang="bg-BG" sz="4050" spc="-10" dirty="0" smtClean="0">
                <a:solidFill>
                  <a:srgbClr val="543C25"/>
                </a:solidFill>
                <a:latin typeface="Cambria"/>
                <a:cs typeface="Cambria"/>
              </a:rPr>
              <a:t>Първо</a:t>
            </a:r>
            <a:r>
              <a:rPr sz="4050" spc="-10" dirty="0" smtClean="0">
                <a:solidFill>
                  <a:srgbClr val="543C25"/>
                </a:solidFill>
                <a:latin typeface="Cambria"/>
                <a:cs typeface="Cambria"/>
              </a:rPr>
              <a:t>,</a:t>
            </a:r>
            <a:r>
              <a:rPr lang="bg-BG" sz="4050" spc="-70" dirty="0" smtClean="0">
                <a:solidFill>
                  <a:srgbClr val="543C25"/>
                </a:solidFill>
                <a:latin typeface="Cambria"/>
                <a:cs typeface="Cambria"/>
              </a:rPr>
              <a:t> запомнете, че </a:t>
            </a:r>
            <a:r>
              <a:rPr sz="4050" spc="-7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bg-BG" sz="4050" spc="-70" dirty="0" smtClean="0">
                <a:solidFill>
                  <a:srgbClr val="543C25"/>
                </a:solidFill>
                <a:latin typeface="Cambria"/>
                <a:cs typeface="Cambria"/>
              </a:rPr>
              <a:t>ниското самочувствие може </a:t>
            </a:r>
            <a:r>
              <a:rPr lang="bg-BG" sz="4050" spc="-10" dirty="0" smtClean="0">
                <a:solidFill>
                  <a:srgbClr val="543C25"/>
                </a:solidFill>
                <a:latin typeface="Cambria"/>
                <a:cs typeface="Cambria"/>
              </a:rPr>
              <a:t>негативно да се отрази на вашето психично здраве и може да доведе до </a:t>
            </a:r>
            <a:r>
              <a:rPr lang="bg-BG" sz="4050" b="1" spc="-10" dirty="0" smtClean="0">
                <a:solidFill>
                  <a:srgbClr val="543C25"/>
                </a:solidFill>
                <a:latin typeface="Cambria"/>
                <a:cs typeface="Cambria"/>
              </a:rPr>
              <a:t>депресия</a:t>
            </a:r>
            <a:r>
              <a:rPr lang="bg-BG" sz="4050" spc="-1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bg-BG" sz="4050" b="1" spc="-10" dirty="0" smtClean="0">
                <a:solidFill>
                  <a:srgbClr val="543C25"/>
                </a:solidFill>
                <a:latin typeface="Cambria"/>
                <a:cs typeface="Cambria"/>
              </a:rPr>
              <a:t>тревожност</a:t>
            </a:r>
            <a:r>
              <a:rPr lang="bg-BG" sz="4050" spc="-10" dirty="0" smtClean="0">
                <a:solidFill>
                  <a:srgbClr val="543C25"/>
                </a:solidFill>
                <a:latin typeface="Cambria"/>
                <a:cs typeface="Cambria"/>
              </a:rPr>
              <a:t>.</a:t>
            </a:r>
            <a:endParaRPr sz="4050" dirty="0">
              <a:latin typeface="Cambria"/>
              <a:cs typeface="Cambri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6927155" y="5106471"/>
            <a:ext cx="60960" cy="47625"/>
          </a:xfrm>
          <a:custGeom>
            <a:avLst/>
            <a:gdLst/>
            <a:ahLst/>
            <a:cxnLst/>
            <a:rect l="l" t="t" r="r" b="b"/>
            <a:pathLst>
              <a:path w="60959" h="47625">
                <a:moveTo>
                  <a:pt x="60788" y="47624"/>
                </a:moveTo>
                <a:lnTo>
                  <a:pt x="0" y="47624"/>
                </a:lnTo>
                <a:lnTo>
                  <a:pt x="0" y="0"/>
                </a:lnTo>
                <a:lnTo>
                  <a:pt x="60788" y="0"/>
                </a:lnTo>
                <a:lnTo>
                  <a:pt x="60788" y="47624"/>
                </a:lnTo>
                <a:close/>
              </a:path>
            </a:pathLst>
          </a:custGeom>
          <a:solidFill>
            <a:srgbClr val="543C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4946811" y="7004657"/>
            <a:ext cx="196850" cy="47625"/>
          </a:xfrm>
          <a:custGeom>
            <a:avLst/>
            <a:gdLst/>
            <a:ahLst/>
            <a:cxnLst/>
            <a:rect l="l" t="t" r="r" b="b"/>
            <a:pathLst>
              <a:path w="196850" h="47625">
                <a:moveTo>
                  <a:pt x="196671" y="47624"/>
                </a:moveTo>
                <a:lnTo>
                  <a:pt x="0" y="47624"/>
                </a:lnTo>
                <a:lnTo>
                  <a:pt x="0" y="0"/>
                </a:lnTo>
                <a:lnTo>
                  <a:pt x="196671" y="0"/>
                </a:lnTo>
                <a:lnTo>
                  <a:pt x="196671" y="47624"/>
                </a:lnTo>
                <a:close/>
              </a:path>
            </a:pathLst>
          </a:custGeom>
          <a:solidFill>
            <a:srgbClr val="543C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body" idx="1"/>
          </p:nvPr>
        </p:nvSpPr>
        <p:spPr>
          <a:xfrm>
            <a:off x="7726065" y="5568403"/>
            <a:ext cx="9972040" cy="21810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52120" marR="5080" algn="just">
              <a:lnSpc>
                <a:spcPct val="115700"/>
              </a:lnSpc>
            </a:pPr>
            <a:r>
              <a:rPr lang="bg-BG" spc="-20" dirty="0" smtClean="0"/>
              <a:t>Можете да развиете </a:t>
            </a:r>
            <a:r>
              <a:rPr lang="bg-BG" b="1" u="heavy" spc="-90" dirty="0" smtClean="0">
                <a:uFill>
                  <a:solidFill>
                    <a:srgbClr val="543C25"/>
                  </a:solidFill>
                </a:uFill>
                <a:latin typeface="Cambria"/>
                <a:cs typeface="Cambria"/>
              </a:rPr>
              <a:t>нездравословни</a:t>
            </a:r>
            <a:r>
              <a:rPr b="1" spc="-85" dirty="0" smtClean="0">
                <a:latin typeface="Cambria"/>
                <a:cs typeface="Cambria"/>
              </a:rPr>
              <a:t> </a:t>
            </a:r>
            <a:r>
              <a:rPr lang="bg-BG" spc="-90" dirty="0" smtClean="0"/>
              <a:t>навици</a:t>
            </a:r>
            <a:r>
              <a:rPr spc="-90" dirty="0" smtClean="0"/>
              <a:t>,</a:t>
            </a:r>
            <a:r>
              <a:rPr spc="-110" dirty="0" smtClean="0"/>
              <a:t> </a:t>
            </a:r>
            <a:r>
              <a:rPr lang="bg-BG" spc="-20" dirty="0" smtClean="0"/>
              <a:t>като пушене, пиене </a:t>
            </a:r>
            <a:r>
              <a:rPr lang="bg-BG" dirty="0" smtClean="0"/>
              <a:t>на алкохол за да се справите.</a:t>
            </a:r>
            <a:endParaRPr spc="-1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61131" y="-141"/>
            <a:ext cx="4832350" cy="5568950"/>
            <a:chOff x="13461131" y="-141"/>
            <a:chExt cx="4832350" cy="5568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61131" y="-141"/>
              <a:ext cx="4831732" cy="55685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848525" y="11"/>
              <a:ext cx="4440555" cy="4617720"/>
            </a:xfrm>
            <a:custGeom>
              <a:avLst/>
              <a:gdLst/>
              <a:ahLst/>
              <a:cxnLst/>
              <a:rect l="l" t="t" r="r" b="b"/>
              <a:pathLst>
                <a:path w="4440555" h="4617720">
                  <a:moveTo>
                    <a:pt x="15938" y="65938"/>
                  </a:moveTo>
                  <a:lnTo>
                    <a:pt x="15036" y="0"/>
                  </a:lnTo>
                  <a:lnTo>
                    <a:pt x="0" y="0"/>
                  </a:lnTo>
                  <a:lnTo>
                    <a:pt x="927" y="66014"/>
                  </a:lnTo>
                  <a:lnTo>
                    <a:pt x="5867" y="66001"/>
                  </a:lnTo>
                  <a:lnTo>
                    <a:pt x="3378" y="66040"/>
                  </a:lnTo>
                  <a:lnTo>
                    <a:pt x="927" y="66014"/>
                  </a:lnTo>
                  <a:lnTo>
                    <a:pt x="5816" y="66128"/>
                  </a:lnTo>
                  <a:lnTo>
                    <a:pt x="8407" y="66014"/>
                  </a:lnTo>
                  <a:lnTo>
                    <a:pt x="5905" y="66001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15938" y="65938"/>
                  </a:moveTo>
                  <a:lnTo>
                    <a:pt x="12179" y="66014"/>
                  </a:lnTo>
                  <a:lnTo>
                    <a:pt x="13500" y="66052"/>
                  </a:lnTo>
                  <a:lnTo>
                    <a:pt x="14681" y="66027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4439958" y="4615129"/>
                  </a:moveTo>
                  <a:lnTo>
                    <a:pt x="4439666" y="4600118"/>
                  </a:lnTo>
                  <a:lnTo>
                    <a:pt x="4321581" y="4602353"/>
                  </a:lnTo>
                  <a:lnTo>
                    <a:pt x="4316501" y="4602454"/>
                  </a:lnTo>
                  <a:lnTo>
                    <a:pt x="4312691" y="4602531"/>
                  </a:lnTo>
                  <a:lnTo>
                    <a:pt x="4312742" y="4605109"/>
                  </a:lnTo>
                  <a:lnTo>
                    <a:pt x="4316539" y="4605045"/>
                  </a:lnTo>
                  <a:lnTo>
                    <a:pt x="4316704" y="4613211"/>
                  </a:lnTo>
                  <a:lnTo>
                    <a:pt x="4321772" y="4613135"/>
                  </a:lnTo>
                  <a:lnTo>
                    <a:pt x="4321861" y="4617364"/>
                  </a:lnTo>
                  <a:lnTo>
                    <a:pt x="4439958" y="4615129"/>
                  </a:lnTo>
                  <a:close/>
                </a:path>
                <a:path w="4440555" h="4617720">
                  <a:moveTo>
                    <a:pt x="4440085" y="1674215"/>
                  </a:moveTo>
                  <a:lnTo>
                    <a:pt x="4439793" y="1659204"/>
                  </a:lnTo>
                  <a:lnTo>
                    <a:pt x="4439463" y="1659216"/>
                  </a:lnTo>
                  <a:lnTo>
                    <a:pt x="4439463" y="1306639"/>
                  </a:lnTo>
                  <a:lnTo>
                    <a:pt x="4439463" y="1291628"/>
                  </a:lnTo>
                  <a:lnTo>
                    <a:pt x="4439463" y="939050"/>
                  </a:lnTo>
                  <a:lnTo>
                    <a:pt x="4439463" y="925766"/>
                  </a:lnTo>
                  <a:lnTo>
                    <a:pt x="4439463" y="924039"/>
                  </a:lnTo>
                  <a:lnTo>
                    <a:pt x="4434814" y="597509"/>
                  </a:lnTo>
                  <a:lnTo>
                    <a:pt x="4434814" y="1659305"/>
                  </a:lnTo>
                  <a:lnTo>
                    <a:pt x="4082351" y="1665998"/>
                  </a:lnTo>
                  <a:lnTo>
                    <a:pt x="4077805" y="1345730"/>
                  </a:lnTo>
                  <a:lnTo>
                    <a:pt x="4077805" y="2401265"/>
                  </a:lnTo>
                  <a:lnTo>
                    <a:pt x="3725202" y="2407958"/>
                  </a:lnTo>
                  <a:lnTo>
                    <a:pt x="3720655" y="2083562"/>
                  </a:lnTo>
                  <a:lnTo>
                    <a:pt x="3720655" y="3143351"/>
                  </a:lnTo>
                  <a:lnTo>
                    <a:pt x="3368192" y="3150031"/>
                  </a:lnTo>
                  <a:lnTo>
                    <a:pt x="3363176" y="2797479"/>
                  </a:lnTo>
                  <a:lnTo>
                    <a:pt x="3715639" y="2790799"/>
                  </a:lnTo>
                  <a:lnTo>
                    <a:pt x="3720655" y="3143351"/>
                  </a:lnTo>
                  <a:lnTo>
                    <a:pt x="3720655" y="2083562"/>
                  </a:lnTo>
                  <a:lnTo>
                    <a:pt x="3720261" y="2055469"/>
                  </a:lnTo>
                  <a:lnTo>
                    <a:pt x="4072788" y="2048789"/>
                  </a:lnTo>
                  <a:lnTo>
                    <a:pt x="4077805" y="2401265"/>
                  </a:lnTo>
                  <a:lnTo>
                    <a:pt x="4077805" y="1345730"/>
                  </a:lnTo>
                  <a:lnTo>
                    <a:pt x="4077347" y="1313522"/>
                  </a:lnTo>
                  <a:lnTo>
                    <a:pt x="4429811" y="1306830"/>
                  </a:lnTo>
                  <a:lnTo>
                    <a:pt x="4434814" y="1659305"/>
                  </a:lnTo>
                  <a:lnTo>
                    <a:pt x="4434814" y="597509"/>
                  </a:lnTo>
                  <a:lnTo>
                    <a:pt x="4434446" y="571487"/>
                  </a:lnTo>
                  <a:lnTo>
                    <a:pt x="4439488" y="571385"/>
                  </a:lnTo>
                  <a:lnTo>
                    <a:pt x="4439209" y="556387"/>
                  </a:lnTo>
                  <a:lnTo>
                    <a:pt x="4434230" y="556488"/>
                  </a:lnTo>
                  <a:lnTo>
                    <a:pt x="4429595" y="229133"/>
                  </a:lnTo>
                  <a:lnTo>
                    <a:pt x="4429595" y="1291818"/>
                  </a:lnTo>
                  <a:lnTo>
                    <a:pt x="4077131" y="1298511"/>
                  </a:lnTo>
                  <a:lnTo>
                    <a:pt x="4072572" y="977353"/>
                  </a:lnTo>
                  <a:lnTo>
                    <a:pt x="4072572" y="2033778"/>
                  </a:lnTo>
                  <a:lnTo>
                    <a:pt x="3720046" y="2040458"/>
                  </a:lnTo>
                  <a:lnTo>
                    <a:pt x="3715423" y="1714830"/>
                  </a:lnTo>
                  <a:lnTo>
                    <a:pt x="3715423" y="2775788"/>
                  </a:lnTo>
                  <a:lnTo>
                    <a:pt x="3362972" y="2782468"/>
                  </a:lnTo>
                  <a:lnTo>
                    <a:pt x="3358438" y="2463088"/>
                  </a:lnTo>
                  <a:lnTo>
                    <a:pt x="3358438" y="3517798"/>
                  </a:lnTo>
                  <a:lnTo>
                    <a:pt x="3005899" y="3524478"/>
                  </a:lnTo>
                  <a:lnTo>
                    <a:pt x="3000883" y="3172002"/>
                  </a:lnTo>
                  <a:lnTo>
                    <a:pt x="3353397" y="3165322"/>
                  </a:lnTo>
                  <a:lnTo>
                    <a:pt x="3358438" y="3517798"/>
                  </a:lnTo>
                  <a:lnTo>
                    <a:pt x="3358438" y="2463088"/>
                  </a:lnTo>
                  <a:lnTo>
                    <a:pt x="3357969" y="2429980"/>
                  </a:lnTo>
                  <a:lnTo>
                    <a:pt x="3710470" y="2423236"/>
                  </a:lnTo>
                  <a:lnTo>
                    <a:pt x="3715423" y="2775788"/>
                  </a:lnTo>
                  <a:lnTo>
                    <a:pt x="3715423" y="1714830"/>
                  </a:lnTo>
                  <a:lnTo>
                    <a:pt x="3715042" y="1687982"/>
                  </a:lnTo>
                  <a:lnTo>
                    <a:pt x="4067556" y="1681289"/>
                  </a:lnTo>
                  <a:lnTo>
                    <a:pt x="4072572" y="2033778"/>
                  </a:lnTo>
                  <a:lnTo>
                    <a:pt x="4072572" y="977353"/>
                  </a:lnTo>
                  <a:lnTo>
                    <a:pt x="4072128" y="946035"/>
                  </a:lnTo>
                  <a:lnTo>
                    <a:pt x="4424591" y="939342"/>
                  </a:lnTo>
                  <a:lnTo>
                    <a:pt x="4429595" y="1291818"/>
                  </a:lnTo>
                  <a:lnTo>
                    <a:pt x="4429595" y="229133"/>
                  </a:lnTo>
                  <a:lnTo>
                    <a:pt x="4429239" y="204012"/>
                  </a:lnTo>
                  <a:lnTo>
                    <a:pt x="4439463" y="203809"/>
                  </a:lnTo>
                  <a:lnTo>
                    <a:pt x="4439463" y="188798"/>
                  </a:lnTo>
                  <a:lnTo>
                    <a:pt x="4429023" y="189001"/>
                  </a:lnTo>
                  <a:lnTo>
                    <a:pt x="4426356" y="0"/>
                  </a:lnTo>
                  <a:lnTo>
                    <a:pt x="4424375" y="0"/>
                  </a:lnTo>
                  <a:lnTo>
                    <a:pt x="4424375" y="924331"/>
                  </a:lnTo>
                  <a:lnTo>
                    <a:pt x="4071912" y="931024"/>
                  </a:lnTo>
                  <a:lnTo>
                    <a:pt x="4067352" y="610603"/>
                  </a:lnTo>
                  <a:lnTo>
                    <a:pt x="4067352" y="1666278"/>
                  </a:lnTo>
                  <a:lnTo>
                    <a:pt x="3714826" y="1672971"/>
                  </a:lnTo>
                  <a:lnTo>
                    <a:pt x="3710190" y="1347266"/>
                  </a:lnTo>
                  <a:lnTo>
                    <a:pt x="3710190" y="2408237"/>
                  </a:lnTo>
                  <a:lnTo>
                    <a:pt x="3357753" y="2414917"/>
                  </a:lnTo>
                  <a:lnTo>
                    <a:pt x="3353193" y="2089670"/>
                  </a:lnTo>
                  <a:lnTo>
                    <a:pt x="3353193" y="3150298"/>
                  </a:lnTo>
                  <a:lnTo>
                    <a:pt x="3000667" y="3156991"/>
                  </a:lnTo>
                  <a:lnTo>
                    <a:pt x="2995650" y="2804439"/>
                  </a:lnTo>
                  <a:lnTo>
                    <a:pt x="3348177" y="2797759"/>
                  </a:lnTo>
                  <a:lnTo>
                    <a:pt x="3353193" y="3150298"/>
                  </a:lnTo>
                  <a:lnTo>
                    <a:pt x="3353193" y="2089670"/>
                  </a:lnTo>
                  <a:lnTo>
                    <a:pt x="3352812" y="2062480"/>
                  </a:lnTo>
                  <a:lnTo>
                    <a:pt x="3705250" y="2055749"/>
                  </a:lnTo>
                  <a:lnTo>
                    <a:pt x="3710190" y="2408237"/>
                  </a:lnTo>
                  <a:lnTo>
                    <a:pt x="3710190" y="1347266"/>
                  </a:lnTo>
                  <a:lnTo>
                    <a:pt x="3709809" y="1320495"/>
                  </a:lnTo>
                  <a:lnTo>
                    <a:pt x="4062336" y="1313802"/>
                  </a:lnTo>
                  <a:lnTo>
                    <a:pt x="4067352" y="1666278"/>
                  </a:lnTo>
                  <a:lnTo>
                    <a:pt x="4067352" y="610603"/>
                  </a:lnTo>
                  <a:lnTo>
                    <a:pt x="4066895" y="578459"/>
                  </a:lnTo>
                  <a:lnTo>
                    <a:pt x="4419371" y="571779"/>
                  </a:lnTo>
                  <a:lnTo>
                    <a:pt x="4424375" y="924331"/>
                  </a:lnTo>
                  <a:lnTo>
                    <a:pt x="4424375" y="0"/>
                  </a:lnTo>
                  <a:lnTo>
                    <a:pt x="4421911" y="0"/>
                  </a:lnTo>
                  <a:lnTo>
                    <a:pt x="4419168" y="0"/>
                  </a:lnTo>
                  <a:lnTo>
                    <a:pt x="4419168" y="556768"/>
                  </a:lnTo>
                  <a:lnTo>
                    <a:pt x="4066679" y="563460"/>
                  </a:lnTo>
                  <a:lnTo>
                    <a:pt x="4062133" y="241566"/>
                  </a:lnTo>
                  <a:lnTo>
                    <a:pt x="4062133" y="1298803"/>
                  </a:lnTo>
                  <a:lnTo>
                    <a:pt x="3709593" y="1305483"/>
                  </a:lnTo>
                  <a:lnTo>
                    <a:pt x="3705047" y="985215"/>
                  </a:lnTo>
                  <a:lnTo>
                    <a:pt x="3705047" y="2040750"/>
                  </a:lnTo>
                  <a:lnTo>
                    <a:pt x="3352596" y="2047430"/>
                  </a:lnTo>
                  <a:lnTo>
                    <a:pt x="3347961" y="1721713"/>
                  </a:lnTo>
                  <a:lnTo>
                    <a:pt x="3347961" y="2782760"/>
                  </a:lnTo>
                  <a:lnTo>
                    <a:pt x="2995447" y="2789440"/>
                  </a:lnTo>
                  <a:lnTo>
                    <a:pt x="2990431" y="2436888"/>
                  </a:lnTo>
                  <a:lnTo>
                    <a:pt x="3342944" y="2430208"/>
                  </a:lnTo>
                  <a:lnTo>
                    <a:pt x="3347961" y="2782760"/>
                  </a:lnTo>
                  <a:lnTo>
                    <a:pt x="3347961" y="1721713"/>
                  </a:lnTo>
                  <a:lnTo>
                    <a:pt x="3347580" y="1694942"/>
                  </a:lnTo>
                  <a:lnTo>
                    <a:pt x="3700030" y="1688261"/>
                  </a:lnTo>
                  <a:lnTo>
                    <a:pt x="3705047" y="2040750"/>
                  </a:lnTo>
                  <a:lnTo>
                    <a:pt x="3705047" y="985215"/>
                  </a:lnTo>
                  <a:lnTo>
                    <a:pt x="3704590" y="953008"/>
                  </a:lnTo>
                  <a:lnTo>
                    <a:pt x="4057116" y="946315"/>
                  </a:lnTo>
                  <a:lnTo>
                    <a:pt x="4062133" y="1298803"/>
                  </a:lnTo>
                  <a:lnTo>
                    <a:pt x="4062133" y="241566"/>
                  </a:lnTo>
                  <a:lnTo>
                    <a:pt x="4061701" y="210985"/>
                  </a:lnTo>
                  <a:lnTo>
                    <a:pt x="4414164" y="204292"/>
                  </a:lnTo>
                  <a:lnTo>
                    <a:pt x="4419168" y="556768"/>
                  </a:lnTo>
                  <a:lnTo>
                    <a:pt x="4419168" y="0"/>
                  </a:lnTo>
                  <a:lnTo>
                    <a:pt x="4411269" y="0"/>
                  </a:lnTo>
                  <a:lnTo>
                    <a:pt x="4413948" y="189293"/>
                  </a:lnTo>
                  <a:lnTo>
                    <a:pt x="4061498" y="195973"/>
                  </a:lnTo>
                  <a:lnTo>
                    <a:pt x="4058729" y="0"/>
                  </a:lnTo>
                  <a:lnTo>
                    <a:pt x="4056913" y="0"/>
                  </a:lnTo>
                  <a:lnTo>
                    <a:pt x="4056913" y="931303"/>
                  </a:lnTo>
                  <a:lnTo>
                    <a:pt x="3704374" y="937996"/>
                  </a:lnTo>
                  <a:lnTo>
                    <a:pt x="3699827" y="617651"/>
                  </a:lnTo>
                  <a:lnTo>
                    <a:pt x="3699827" y="1673250"/>
                  </a:lnTo>
                  <a:lnTo>
                    <a:pt x="3347377" y="1679930"/>
                  </a:lnTo>
                  <a:lnTo>
                    <a:pt x="3342729" y="1352562"/>
                  </a:lnTo>
                  <a:lnTo>
                    <a:pt x="3342729" y="2415197"/>
                  </a:lnTo>
                  <a:lnTo>
                    <a:pt x="2990215" y="2421877"/>
                  </a:lnTo>
                  <a:lnTo>
                    <a:pt x="2985693" y="2103399"/>
                  </a:lnTo>
                  <a:lnTo>
                    <a:pt x="2985693" y="3157270"/>
                  </a:lnTo>
                  <a:lnTo>
                    <a:pt x="2633078" y="3163951"/>
                  </a:lnTo>
                  <a:lnTo>
                    <a:pt x="2628125" y="2811399"/>
                  </a:lnTo>
                  <a:lnTo>
                    <a:pt x="2980664" y="2804718"/>
                  </a:lnTo>
                  <a:lnTo>
                    <a:pt x="2985693" y="3157270"/>
                  </a:lnTo>
                  <a:lnTo>
                    <a:pt x="2985693" y="2103399"/>
                  </a:lnTo>
                  <a:lnTo>
                    <a:pt x="2985211" y="2069401"/>
                  </a:lnTo>
                  <a:lnTo>
                    <a:pt x="3337801" y="2062721"/>
                  </a:lnTo>
                  <a:lnTo>
                    <a:pt x="3342729" y="2415197"/>
                  </a:lnTo>
                  <a:lnTo>
                    <a:pt x="3342729" y="1352562"/>
                  </a:lnTo>
                  <a:lnTo>
                    <a:pt x="3342373" y="1327505"/>
                  </a:lnTo>
                  <a:lnTo>
                    <a:pt x="3694811" y="1320774"/>
                  </a:lnTo>
                  <a:lnTo>
                    <a:pt x="3699827" y="1673250"/>
                  </a:lnTo>
                  <a:lnTo>
                    <a:pt x="3699827" y="617651"/>
                  </a:lnTo>
                  <a:lnTo>
                    <a:pt x="3699370" y="585431"/>
                  </a:lnTo>
                  <a:lnTo>
                    <a:pt x="4051897" y="578751"/>
                  </a:lnTo>
                  <a:lnTo>
                    <a:pt x="4056913" y="931303"/>
                  </a:lnTo>
                  <a:lnTo>
                    <a:pt x="4056913" y="0"/>
                  </a:lnTo>
                  <a:lnTo>
                    <a:pt x="4051681" y="0"/>
                  </a:lnTo>
                  <a:lnTo>
                    <a:pt x="4051681" y="563753"/>
                  </a:lnTo>
                  <a:lnTo>
                    <a:pt x="3699154" y="570433"/>
                  </a:lnTo>
                  <a:lnTo>
                    <a:pt x="3694607" y="248539"/>
                  </a:lnTo>
                  <a:lnTo>
                    <a:pt x="3694607" y="1305775"/>
                  </a:lnTo>
                  <a:lnTo>
                    <a:pt x="3342157" y="1312456"/>
                  </a:lnTo>
                  <a:lnTo>
                    <a:pt x="3337509" y="985862"/>
                  </a:lnTo>
                  <a:lnTo>
                    <a:pt x="3337509" y="2047722"/>
                  </a:lnTo>
                  <a:lnTo>
                    <a:pt x="2984995" y="2054402"/>
                  </a:lnTo>
                  <a:lnTo>
                    <a:pt x="2980448" y="1731670"/>
                  </a:lnTo>
                  <a:lnTo>
                    <a:pt x="2980448" y="2789720"/>
                  </a:lnTo>
                  <a:lnTo>
                    <a:pt x="2627922" y="2796400"/>
                  </a:lnTo>
                  <a:lnTo>
                    <a:pt x="2622905" y="2443848"/>
                  </a:lnTo>
                  <a:lnTo>
                    <a:pt x="2975419" y="2437168"/>
                  </a:lnTo>
                  <a:lnTo>
                    <a:pt x="2980448" y="2789720"/>
                  </a:lnTo>
                  <a:lnTo>
                    <a:pt x="2980448" y="1731670"/>
                  </a:lnTo>
                  <a:lnTo>
                    <a:pt x="2980029" y="1701914"/>
                  </a:lnTo>
                  <a:lnTo>
                    <a:pt x="3332543" y="1695234"/>
                  </a:lnTo>
                  <a:lnTo>
                    <a:pt x="3337509" y="2047722"/>
                  </a:lnTo>
                  <a:lnTo>
                    <a:pt x="3337509" y="985862"/>
                  </a:lnTo>
                  <a:lnTo>
                    <a:pt x="3337141" y="959980"/>
                  </a:lnTo>
                  <a:lnTo>
                    <a:pt x="3689591" y="953300"/>
                  </a:lnTo>
                  <a:lnTo>
                    <a:pt x="3694607" y="1305775"/>
                  </a:lnTo>
                  <a:lnTo>
                    <a:pt x="3694607" y="248539"/>
                  </a:lnTo>
                  <a:lnTo>
                    <a:pt x="3694176" y="217957"/>
                  </a:lnTo>
                  <a:lnTo>
                    <a:pt x="4046664" y="211277"/>
                  </a:lnTo>
                  <a:lnTo>
                    <a:pt x="4051681" y="563753"/>
                  </a:lnTo>
                  <a:lnTo>
                    <a:pt x="4051681" y="0"/>
                  </a:lnTo>
                  <a:lnTo>
                    <a:pt x="4043680" y="0"/>
                  </a:lnTo>
                  <a:lnTo>
                    <a:pt x="4046461" y="196265"/>
                  </a:lnTo>
                  <a:lnTo>
                    <a:pt x="3693960" y="202946"/>
                  </a:lnTo>
                  <a:lnTo>
                    <a:pt x="3691102" y="0"/>
                  </a:lnTo>
                  <a:lnTo>
                    <a:pt x="3689375" y="0"/>
                  </a:lnTo>
                  <a:lnTo>
                    <a:pt x="3689375" y="938288"/>
                  </a:lnTo>
                  <a:lnTo>
                    <a:pt x="3336925" y="944968"/>
                  </a:lnTo>
                  <a:lnTo>
                    <a:pt x="3332327" y="621157"/>
                  </a:lnTo>
                  <a:lnTo>
                    <a:pt x="3332327" y="1680222"/>
                  </a:lnTo>
                  <a:lnTo>
                    <a:pt x="2979813" y="1686902"/>
                  </a:lnTo>
                  <a:lnTo>
                    <a:pt x="2975216" y="1361414"/>
                  </a:lnTo>
                  <a:lnTo>
                    <a:pt x="2975216" y="2422156"/>
                  </a:lnTo>
                  <a:lnTo>
                    <a:pt x="2622689" y="2428837"/>
                  </a:lnTo>
                  <a:lnTo>
                    <a:pt x="2617686" y="2076361"/>
                  </a:lnTo>
                  <a:lnTo>
                    <a:pt x="2970238" y="2069680"/>
                  </a:lnTo>
                  <a:lnTo>
                    <a:pt x="2975216" y="2422156"/>
                  </a:lnTo>
                  <a:lnTo>
                    <a:pt x="2975216" y="1361414"/>
                  </a:lnTo>
                  <a:lnTo>
                    <a:pt x="2974835" y="1334427"/>
                  </a:lnTo>
                  <a:lnTo>
                    <a:pt x="3327349" y="1327746"/>
                  </a:lnTo>
                  <a:lnTo>
                    <a:pt x="3332327" y="1680222"/>
                  </a:lnTo>
                  <a:lnTo>
                    <a:pt x="3332327" y="621157"/>
                  </a:lnTo>
                  <a:lnTo>
                    <a:pt x="3331921" y="592531"/>
                  </a:lnTo>
                  <a:lnTo>
                    <a:pt x="3331908" y="592404"/>
                  </a:lnTo>
                  <a:lnTo>
                    <a:pt x="3684359" y="585724"/>
                  </a:lnTo>
                  <a:lnTo>
                    <a:pt x="3684371" y="585851"/>
                  </a:lnTo>
                  <a:lnTo>
                    <a:pt x="3689375" y="938288"/>
                  </a:lnTo>
                  <a:lnTo>
                    <a:pt x="3689375" y="0"/>
                  </a:lnTo>
                  <a:lnTo>
                    <a:pt x="3684155" y="0"/>
                  </a:lnTo>
                  <a:lnTo>
                    <a:pt x="3684155" y="570725"/>
                  </a:lnTo>
                  <a:lnTo>
                    <a:pt x="3331705" y="577405"/>
                  </a:lnTo>
                  <a:lnTo>
                    <a:pt x="3327133" y="256984"/>
                  </a:lnTo>
                  <a:lnTo>
                    <a:pt x="3327133" y="1312735"/>
                  </a:lnTo>
                  <a:lnTo>
                    <a:pt x="2974619" y="1319415"/>
                  </a:lnTo>
                  <a:lnTo>
                    <a:pt x="2970022" y="995591"/>
                  </a:lnTo>
                  <a:lnTo>
                    <a:pt x="2970022" y="2054682"/>
                  </a:lnTo>
                  <a:lnTo>
                    <a:pt x="2617470" y="2061362"/>
                  </a:lnTo>
                  <a:lnTo>
                    <a:pt x="2612466" y="1708873"/>
                  </a:lnTo>
                  <a:lnTo>
                    <a:pt x="2965043" y="1702193"/>
                  </a:lnTo>
                  <a:lnTo>
                    <a:pt x="2970022" y="2054682"/>
                  </a:lnTo>
                  <a:lnTo>
                    <a:pt x="2970022" y="995591"/>
                  </a:lnTo>
                  <a:lnTo>
                    <a:pt x="2969615" y="966952"/>
                  </a:lnTo>
                  <a:lnTo>
                    <a:pt x="3322129" y="960272"/>
                  </a:lnTo>
                  <a:lnTo>
                    <a:pt x="3327133" y="1312735"/>
                  </a:lnTo>
                  <a:lnTo>
                    <a:pt x="3327133" y="256984"/>
                  </a:lnTo>
                  <a:lnTo>
                    <a:pt x="3326676" y="224929"/>
                  </a:lnTo>
                  <a:lnTo>
                    <a:pt x="3679126" y="218249"/>
                  </a:lnTo>
                  <a:lnTo>
                    <a:pt x="3684155" y="570725"/>
                  </a:lnTo>
                  <a:lnTo>
                    <a:pt x="3684155" y="0"/>
                  </a:lnTo>
                  <a:lnTo>
                    <a:pt x="3676015" y="0"/>
                  </a:lnTo>
                  <a:lnTo>
                    <a:pt x="3678910" y="203238"/>
                  </a:lnTo>
                  <a:lnTo>
                    <a:pt x="3326460" y="209918"/>
                  </a:lnTo>
                  <a:lnTo>
                    <a:pt x="3323475" y="0"/>
                  </a:lnTo>
                  <a:lnTo>
                    <a:pt x="3321913" y="0"/>
                  </a:lnTo>
                  <a:lnTo>
                    <a:pt x="3321913" y="945261"/>
                  </a:lnTo>
                  <a:lnTo>
                    <a:pt x="2969399" y="951941"/>
                  </a:lnTo>
                  <a:lnTo>
                    <a:pt x="2964840" y="631520"/>
                  </a:lnTo>
                  <a:lnTo>
                    <a:pt x="2964840" y="1687195"/>
                  </a:lnTo>
                  <a:lnTo>
                    <a:pt x="2612250" y="1693875"/>
                  </a:lnTo>
                  <a:lnTo>
                    <a:pt x="2607233" y="1341386"/>
                  </a:lnTo>
                  <a:lnTo>
                    <a:pt x="2959824" y="1334706"/>
                  </a:lnTo>
                  <a:lnTo>
                    <a:pt x="2964840" y="1687195"/>
                  </a:lnTo>
                  <a:lnTo>
                    <a:pt x="2964840" y="631520"/>
                  </a:lnTo>
                  <a:lnTo>
                    <a:pt x="2964383" y="599376"/>
                  </a:lnTo>
                  <a:lnTo>
                    <a:pt x="3316909" y="592696"/>
                  </a:lnTo>
                  <a:lnTo>
                    <a:pt x="3321913" y="945261"/>
                  </a:lnTo>
                  <a:lnTo>
                    <a:pt x="3321913" y="0"/>
                  </a:lnTo>
                  <a:lnTo>
                    <a:pt x="3316694" y="0"/>
                  </a:lnTo>
                  <a:lnTo>
                    <a:pt x="3316694" y="577697"/>
                  </a:lnTo>
                  <a:lnTo>
                    <a:pt x="2964167" y="584377"/>
                  </a:lnTo>
                  <a:lnTo>
                    <a:pt x="2959620" y="262483"/>
                  </a:lnTo>
                  <a:lnTo>
                    <a:pt x="2959620" y="1319707"/>
                  </a:lnTo>
                  <a:lnTo>
                    <a:pt x="2607018" y="1326388"/>
                  </a:lnTo>
                  <a:lnTo>
                    <a:pt x="2602471" y="1006132"/>
                  </a:lnTo>
                  <a:lnTo>
                    <a:pt x="2602471" y="2061641"/>
                  </a:lnTo>
                  <a:lnTo>
                    <a:pt x="2251760" y="2068283"/>
                  </a:lnTo>
                  <a:lnTo>
                    <a:pt x="2250021" y="2068334"/>
                  </a:lnTo>
                  <a:lnTo>
                    <a:pt x="2249919" y="2059660"/>
                  </a:lnTo>
                  <a:lnTo>
                    <a:pt x="2245017" y="1715833"/>
                  </a:lnTo>
                  <a:lnTo>
                    <a:pt x="2597454" y="1709153"/>
                  </a:lnTo>
                  <a:lnTo>
                    <a:pt x="2602471" y="2061641"/>
                  </a:lnTo>
                  <a:lnTo>
                    <a:pt x="2602471" y="1006132"/>
                  </a:lnTo>
                  <a:lnTo>
                    <a:pt x="2602014" y="973924"/>
                  </a:lnTo>
                  <a:lnTo>
                    <a:pt x="2954604" y="967244"/>
                  </a:lnTo>
                  <a:lnTo>
                    <a:pt x="2959620" y="1319707"/>
                  </a:lnTo>
                  <a:lnTo>
                    <a:pt x="2959620" y="262483"/>
                  </a:lnTo>
                  <a:lnTo>
                    <a:pt x="2959189" y="231902"/>
                  </a:lnTo>
                  <a:lnTo>
                    <a:pt x="3311715" y="225221"/>
                  </a:lnTo>
                  <a:lnTo>
                    <a:pt x="3316694" y="577697"/>
                  </a:lnTo>
                  <a:lnTo>
                    <a:pt x="3316694" y="0"/>
                  </a:lnTo>
                  <a:lnTo>
                    <a:pt x="3308540" y="0"/>
                  </a:lnTo>
                  <a:lnTo>
                    <a:pt x="3311499" y="210210"/>
                  </a:lnTo>
                  <a:lnTo>
                    <a:pt x="2958985" y="216890"/>
                  </a:lnTo>
                  <a:lnTo>
                    <a:pt x="2955925" y="0"/>
                  </a:lnTo>
                  <a:lnTo>
                    <a:pt x="2954401" y="0"/>
                  </a:lnTo>
                  <a:lnTo>
                    <a:pt x="2954401" y="952233"/>
                  </a:lnTo>
                  <a:lnTo>
                    <a:pt x="2601798" y="958913"/>
                  </a:lnTo>
                  <a:lnTo>
                    <a:pt x="2597239" y="637679"/>
                  </a:lnTo>
                  <a:lnTo>
                    <a:pt x="2597239" y="1694154"/>
                  </a:lnTo>
                  <a:lnTo>
                    <a:pt x="2244814" y="1700834"/>
                  </a:lnTo>
                  <a:lnTo>
                    <a:pt x="2244712" y="1693697"/>
                  </a:lnTo>
                  <a:lnTo>
                    <a:pt x="2244712" y="2036305"/>
                  </a:lnTo>
                  <a:lnTo>
                    <a:pt x="2242134" y="2024748"/>
                  </a:lnTo>
                  <a:lnTo>
                    <a:pt x="2244712" y="2036305"/>
                  </a:lnTo>
                  <a:lnTo>
                    <a:pt x="2244712" y="1693697"/>
                  </a:lnTo>
                  <a:lnTo>
                    <a:pt x="2239797" y="1348346"/>
                  </a:lnTo>
                  <a:lnTo>
                    <a:pt x="2592222" y="1341666"/>
                  </a:lnTo>
                  <a:lnTo>
                    <a:pt x="2597239" y="1694154"/>
                  </a:lnTo>
                  <a:lnTo>
                    <a:pt x="2597239" y="637679"/>
                  </a:lnTo>
                  <a:lnTo>
                    <a:pt x="2596794" y="606348"/>
                  </a:lnTo>
                  <a:lnTo>
                    <a:pt x="2949384" y="599668"/>
                  </a:lnTo>
                  <a:lnTo>
                    <a:pt x="2954401" y="952233"/>
                  </a:lnTo>
                  <a:lnTo>
                    <a:pt x="2954401" y="0"/>
                  </a:lnTo>
                  <a:lnTo>
                    <a:pt x="2949168" y="0"/>
                  </a:lnTo>
                  <a:lnTo>
                    <a:pt x="2949168" y="584669"/>
                  </a:lnTo>
                  <a:lnTo>
                    <a:pt x="2596578" y="591350"/>
                  </a:lnTo>
                  <a:lnTo>
                    <a:pt x="2592019" y="268554"/>
                  </a:lnTo>
                  <a:lnTo>
                    <a:pt x="2592019" y="1326667"/>
                  </a:lnTo>
                  <a:lnTo>
                    <a:pt x="2239581" y="1333347"/>
                  </a:lnTo>
                  <a:lnTo>
                    <a:pt x="2234565" y="980884"/>
                  </a:lnTo>
                  <a:lnTo>
                    <a:pt x="2587002" y="974204"/>
                  </a:lnTo>
                  <a:lnTo>
                    <a:pt x="2592019" y="1326667"/>
                  </a:lnTo>
                  <a:lnTo>
                    <a:pt x="2592019" y="268554"/>
                  </a:lnTo>
                  <a:lnTo>
                    <a:pt x="2591600" y="238874"/>
                  </a:lnTo>
                  <a:lnTo>
                    <a:pt x="2944152" y="232194"/>
                  </a:lnTo>
                  <a:lnTo>
                    <a:pt x="2949168" y="584669"/>
                  </a:lnTo>
                  <a:lnTo>
                    <a:pt x="2949168" y="0"/>
                  </a:lnTo>
                  <a:lnTo>
                    <a:pt x="2940837" y="0"/>
                  </a:lnTo>
                  <a:lnTo>
                    <a:pt x="2943936" y="217182"/>
                  </a:lnTo>
                  <a:lnTo>
                    <a:pt x="2591384" y="223862"/>
                  </a:lnTo>
                  <a:lnTo>
                    <a:pt x="2588222" y="0"/>
                  </a:lnTo>
                  <a:lnTo>
                    <a:pt x="2586799" y="0"/>
                  </a:lnTo>
                  <a:lnTo>
                    <a:pt x="2586799" y="959192"/>
                  </a:lnTo>
                  <a:lnTo>
                    <a:pt x="2234349" y="965873"/>
                  </a:lnTo>
                  <a:lnTo>
                    <a:pt x="2229332" y="613321"/>
                  </a:lnTo>
                  <a:lnTo>
                    <a:pt x="2581783" y="606640"/>
                  </a:lnTo>
                  <a:lnTo>
                    <a:pt x="2586799" y="959192"/>
                  </a:lnTo>
                  <a:lnTo>
                    <a:pt x="2586799" y="0"/>
                  </a:lnTo>
                  <a:lnTo>
                    <a:pt x="2581579" y="0"/>
                  </a:lnTo>
                  <a:lnTo>
                    <a:pt x="2581579" y="591642"/>
                  </a:lnTo>
                  <a:lnTo>
                    <a:pt x="2229129" y="598322"/>
                  </a:lnTo>
                  <a:lnTo>
                    <a:pt x="2224532" y="275297"/>
                  </a:lnTo>
                  <a:lnTo>
                    <a:pt x="2224532" y="1333627"/>
                  </a:lnTo>
                  <a:lnTo>
                    <a:pt x="1906803" y="1339646"/>
                  </a:lnTo>
                  <a:lnTo>
                    <a:pt x="1872081" y="1340307"/>
                  </a:lnTo>
                  <a:lnTo>
                    <a:pt x="1871459" y="1302270"/>
                  </a:lnTo>
                  <a:lnTo>
                    <a:pt x="1867001" y="987844"/>
                  </a:lnTo>
                  <a:lnTo>
                    <a:pt x="2219502" y="981163"/>
                  </a:lnTo>
                  <a:lnTo>
                    <a:pt x="2224532" y="1333627"/>
                  </a:lnTo>
                  <a:lnTo>
                    <a:pt x="2224532" y="275297"/>
                  </a:lnTo>
                  <a:lnTo>
                    <a:pt x="2224113" y="245846"/>
                  </a:lnTo>
                  <a:lnTo>
                    <a:pt x="2576550" y="239166"/>
                  </a:lnTo>
                  <a:lnTo>
                    <a:pt x="2581579" y="591642"/>
                  </a:lnTo>
                  <a:lnTo>
                    <a:pt x="2581579" y="0"/>
                  </a:lnTo>
                  <a:lnTo>
                    <a:pt x="2573147" y="0"/>
                  </a:lnTo>
                  <a:lnTo>
                    <a:pt x="2576334" y="224155"/>
                  </a:lnTo>
                  <a:lnTo>
                    <a:pt x="2223897" y="230835"/>
                  </a:lnTo>
                  <a:lnTo>
                    <a:pt x="2220620" y="0"/>
                  </a:lnTo>
                  <a:lnTo>
                    <a:pt x="2219299" y="0"/>
                  </a:lnTo>
                  <a:lnTo>
                    <a:pt x="2219299" y="966152"/>
                  </a:lnTo>
                  <a:lnTo>
                    <a:pt x="1866785" y="972832"/>
                  </a:lnTo>
                  <a:lnTo>
                    <a:pt x="1861794" y="620293"/>
                  </a:lnTo>
                  <a:lnTo>
                    <a:pt x="2214270" y="613613"/>
                  </a:lnTo>
                  <a:lnTo>
                    <a:pt x="2219299" y="966152"/>
                  </a:lnTo>
                  <a:lnTo>
                    <a:pt x="2219299" y="0"/>
                  </a:lnTo>
                  <a:lnTo>
                    <a:pt x="2214067" y="0"/>
                  </a:lnTo>
                  <a:lnTo>
                    <a:pt x="2214067" y="598601"/>
                  </a:lnTo>
                  <a:lnTo>
                    <a:pt x="1861578" y="605282"/>
                  </a:lnTo>
                  <a:lnTo>
                    <a:pt x="1856587" y="252806"/>
                  </a:lnTo>
                  <a:lnTo>
                    <a:pt x="2209038" y="246126"/>
                  </a:lnTo>
                  <a:lnTo>
                    <a:pt x="2214067" y="598601"/>
                  </a:lnTo>
                  <a:lnTo>
                    <a:pt x="2214067" y="0"/>
                  </a:lnTo>
                  <a:lnTo>
                    <a:pt x="2205545" y="0"/>
                  </a:lnTo>
                  <a:lnTo>
                    <a:pt x="2208834" y="231127"/>
                  </a:lnTo>
                  <a:lnTo>
                    <a:pt x="1856371" y="237807"/>
                  </a:lnTo>
                  <a:lnTo>
                    <a:pt x="1853006" y="0"/>
                  </a:lnTo>
                  <a:lnTo>
                    <a:pt x="1851761" y="0"/>
                  </a:lnTo>
                  <a:lnTo>
                    <a:pt x="1851761" y="973112"/>
                  </a:lnTo>
                  <a:lnTo>
                    <a:pt x="1499298" y="979792"/>
                  </a:lnTo>
                  <a:lnTo>
                    <a:pt x="1494282" y="627265"/>
                  </a:lnTo>
                  <a:lnTo>
                    <a:pt x="1846745" y="620585"/>
                  </a:lnTo>
                  <a:lnTo>
                    <a:pt x="1851761" y="973112"/>
                  </a:lnTo>
                  <a:lnTo>
                    <a:pt x="1851761" y="0"/>
                  </a:lnTo>
                  <a:lnTo>
                    <a:pt x="1846529" y="0"/>
                  </a:lnTo>
                  <a:lnTo>
                    <a:pt x="1846529" y="605561"/>
                  </a:lnTo>
                  <a:lnTo>
                    <a:pt x="1494066" y="612241"/>
                  </a:lnTo>
                  <a:lnTo>
                    <a:pt x="1489049" y="259765"/>
                  </a:lnTo>
                  <a:lnTo>
                    <a:pt x="1841512" y="253085"/>
                  </a:lnTo>
                  <a:lnTo>
                    <a:pt x="1846529" y="605561"/>
                  </a:lnTo>
                  <a:lnTo>
                    <a:pt x="1846529" y="0"/>
                  </a:lnTo>
                  <a:lnTo>
                    <a:pt x="1837918" y="0"/>
                  </a:lnTo>
                  <a:lnTo>
                    <a:pt x="1841296" y="238099"/>
                  </a:lnTo>
                  <a:lnTo>
                    <a:pt x="1488833" y="244779"/>
                  </a:lnTo>
                  <a:lnTo>
                    <a:pt x="1485417" y="0"/>
                  </a:lnTo>
                  <a:lnTo>
                    <a:pt x="1484299" y="0"/>
                  </a:lnTo>
                  <a:lnTo>
                    <a:pt x="1484299" y="980084"/>
                  </a:lnTo>
                  <a:lnTo>
                    <a:pt x="1138796" y="986624"/>
                  </a:lnTo>
                  <a:lnTo>
                    <a:pt x="1138542" y="986561"/>
                  </a:lnTo>
                  <a:lnTo>
                    <a:pt x="1131760" y="986688"/>
                  </a:lnTo>
                  <a:lnTo>
                    <a:pt x="1131735" y="985139"/>
                  </a:lnTo>
                  <a:lnTo>
                    <a:pt x="1126820" y="634225"/>
                  </a:lnTo>
                  <a:lnTo>
                    <a:pt x="1479270" y="627545"/>
                  </a:lnTo>
                  <a:lnTo>
                    <a:pt x="1484299" y="980084"/>
                  </a:lnTo>
                  <a:lnTo>
                    <a:pt x="1484299" y="0"/>
                  </a:lnTo>
                  <a:lnTo>
                    <a:pt x="1479067" y="0"/>
                  </a:lnTo>
                  <a:lnTo>
                    <a:pt x="1479067" y="612521"/>
                  </a:lnTo>
                  <a:lnTo>
                    <a:pt x="1126604" y="619201"/>
                  </a:lnTo>
                  <a:lnTo>
                    <a:pt x="1121613" y="266725"/>
                  </a:lnTo>
                  <a:lnTo>
                    <a:pt x="1474038" y="260045"/>
                  </a:lnTo>
                  <a:lnTo>
                    <a:pt x="1479067" y="612521"/>
                  </a:lnTo>
                  <a:lnTo>
                    <a:pt x="1479067" y="0"/>
                  </a:lnTo>
                  <a:lnTo>
                    <a:pt x="1470342" y="0"/>
                  </a:lnTo>
                  <a:lnTo>
                    <a:pt x="1473822" y="245059"/>
                  </a:lnTo>
                  <a:lnTo>
                    <a:pt x="1121321" y="251739"/>
                  </a:lnTo>
                  <a:lnTo>
                    <a:pt x="1117803" y="0"/>
                  </a:lnTo>
                  <a:lnTo>
                    <a:pt x="1111529" y="0"/>
                  </a:lnTo>
                  <a:lnTo>
                    <a:pt x="1111529" y="619480"/>
                  </a:lnTo>
                  <a:lnTo>
                    <a:pt x="759040" y="626160"/>
                  </a:lnTo>
                  <a:lnTo>
                    <a:pt x="753999" y="273685"/>
                  </a:lnTo>
                  <a:lnTo>
                    <a:pt x="1106601" y="267004"/>
                  </a:lnTo>
                  <a:lnTo>
                    <a:pt x="1111529" y="619480"/>
                  </a:lnTo>
                  <a:lnTo>
                    <a:pt x="1111529" y="0"/>
                  </a:lnTo>
                  <a:lnTo>
                    <a:pt x="1102842" y="0"/>
                  </a:lnTo>
                  <a:lnTo>
                    <a:pt x="1106322" y="251993"/>
                  </a:lnTo>
                  <a:lnTo>
                    <a:pt x="753795" y="258699"/>
                  </a:lnTo>
                  <a:lnTo>
                    <a:pt x="750176" y="0"/>
                  </a:lnTo>
                  <a:lnTo>
                    <a:pt x="735139" y="0"/>
                  </a:lnTo>
                  <a:lnTo>
                    <a:pt x="738809" y="258978"/>
                  </a:lnTo>
                  <a:lnTo>
                    <a:pt x="386372" y="265658"/>
                  </a:lnTo>
                  <a:lnTo>
                    <a:pt x="382638" y="0"/>
                  </a:lnTo>
                  <a:lnTo>
                    <a:pt x="367563" y="0"/>
                  </a:lnTo>
                  <a:lnTo>
                    <a:pt x="371360" y="265938"/>
                  </a:lnTo>
                  <a:lnTo>
                    <a:pt x="312077" y="267055"/>
                  </a:lnTo>
                  <a:lnTo>
                    <a:pt x="320255" y="281901"/>
                  </a:lnTo>
                  <a:lnTo>
                    <a:pt x="371576" y="280936"/>
                  </a:lnTo>
                  <a:lnTo>
                    <a:pt x="373189" y="392963"/>
                  </a:lnTo>
                  <a:lnTo>
                    <a:pt x="385381" y="421500"/>
                  </a:lnTo>
                  <a:lnTo>
                    <a:pt x="385749" y="422109"/>
                  </a:lnTo>
                  <a:lnTo>
                    <a:pt x="385965" y="422884"/>
                  </a:lnTo>
                  <a:lnTo>
                    <a:pt x="388137" y="427964"/>
                  </a:lnTo>
                  <a:lnTo>
                    <a:pt x="388670" y="429247"/>
                  </a:lnTo>
                  <a:lnTo>
                    <a:pt x="388670" y="429107"/>
                  </a:lnTo>
                  <a:lnTo>
                    <a:pt x="386575" y="280644"/>
                  </a:lnTo>
                  <a:lnTo>
                    <a:pt x="739025" y="273964"/>
                  </a:lnTo>
                  <a:lnTo>
                    <a:pt x="744016" y="626452"/>
                  </a:lnTo>
                  <a:lnTo>
                    <a:pt x="486397" y="631329"/>
                  </a:lnTo>
                  <a:lnTo>
                    <a:pt x="481317" y="631431"/>
                  </a:lnTo>
                  <a:lnTo>
                    <a:pt x="477507" y="631507"/>
                  </a:lnTo>
                  <a:lnTo>
                    <a:pt x="477583" y="634987"/>
                  </a:lnTo>
                  <a:lnTo>
                    <a:pt x="481380" y="634923"/>
                  </a:lnTo>
                  <a:lnTo>
                    <a:pt x="481533" y="642848"/>
                  </a:lnTo>
                  <a:lnTo>
                    <a:pt x="486613" y="642747"/>
                  </a:lnTo>
                  <a:lnTo>
                    <a:pt x="486689" y="646341"/>
                  </a:lnTo>
                  <a:lnTo>
                    <a:pt x="744232" y="641464"/>
                  </a:lnTo>
                  <a:lnTo>
                    <a:pt x="747395" y="863625"/>
                  </a:lnTo>
                  <a:lnTo>
                    <a:pt x="762533" y="870597"/>
                  </a:lnTo>
                  <a:lnTo>
                    <a:pt x="759256" y="641184"/>
                  </a:lnTo>
                  <a:lnTo>
                    <a:pt x="1111745" y="634504"/>
                  </a:lnTo>
                  <a:lnTo>
                    <a:pt x="1116723" y="981697"/>
                  </a:lnTo>
                  <a:lnTo>
                    <a:pt x="1116698" y="986967"/>
                  </a:lnTo>
                  <a:lnTo>
                    <a:pt x="1116977" y="1001979"/>
                  </a:lnTo>
                  <a:lnTo>
                    <a:pt x="1201229" y="1000391"/>
                  </a:lnTo>
                  <a:lnTo>
                    <a:pt x="1201496" y="1000442"/>
                  </a:lnTo>
                  <a:lnTo>
                    <a:pt x="1484515" y="995083"/>
                  </a:lnTo>
                  <a:lnTo>
                    <a:pt x="1485620" y="1072349"/>
                  </a:lnTo>
                  <a:lnTo>
                    <a:pt x="1500720" y="1077290"/>
                  </a:lnTo>
                  <a:lnTo>
                    <a:pt x="1499514" y="994803"/>
                  </a:lnTo>
                  <a:lnTo>
                    <a:pt x="1851977" y="988123"/>
                  </a:lnTo>
                  <a:lnTo>
                    <a:pt x="1856232" y="1287132"/>
                  </a:lnTo>
                  <a:lnTo>
                    <a:pt x="1857032" y="1340586"/>
                  </a:lnTo>
                  <a:lnTo>
                    <a:pt x="1857260" y="1355598"/>
                  </a:lnTo>
                  <a:lnTo>
                    <a:pt x="1872259" y="1355318"/>
                  </a:lnTo>
                  <a:lnTo>
                    <a:pt x="1919935" y="1354404"/>
                  </a:lnTo>
                  <a:lnTo>
                    <a:pt x="2224735" y="1348625"/>
                  </a:lnTo>
                  <a:lnTo>
                    <a:pt x="2229751" y="1701114"/>
                  </a:lnTo>
                  <a:lnTo>
                    <a:pt x="2144039" y="1702739"/>
                  </a:lnTo>
                  <a:lnTo>
                    <a:pt x="2142769" y="1702765"/>
                  </a:lnTo>
                  <a:lnTo>
                    <a:pt x="2137689" y="1702854"/>
                  </a:lnTo>
                  <a:lnTo>
                    <a:pt x="2137778" y="1707565"/>
                  </a:lnTo>
                  <a:lnTo>
                    <a:pt x="2142858" y="1707464"/>
                  </a:lnTo>
                  <a:lnTo>
                    <a:pt x="2143010" y="1715312"/>
                  </a:lnTo>
                  <a:lnTo>
                    <a:pt x="2144280" y="1715287"/>
                  </a:lnTo>
                  <a:lnTo>
                    <a:pt x="2144331" y="1717738"/>
                  </a:lnTo>
                  <a:lnTo>
                    <a:pt x="2229967" y="1716125"/>
                  </a:lnTo>
                  <a:lnTo>
                    <a:pt x="2233879" y="1990140"/>
                  </a:lnTo>
                  <a:lnTo>
                    <a:pt x="2234996" y="2068601"/>
                  </a:lnTo>
                  <a:lnTo>
                    <a:pt x="2235225" y="2083600"/>
                  </a:lnTo>
                  <a:lnTo>
                    <a:pt x="2250300" y="2083320"/>
                  </a:lnTo>
                  <a:lnTo>
                    <a:pt x="2254770" y="2083231"/>
                  </a:lnTo>
                  <a:lnTo>
                    <a:pt x="2602674" y="2076640"/>
                  </a:lnTo>
                  <a:lnTo>
                    <a:pt x="2607691" y="2429129"/>
                  </a:lnTo>
                  <a:lnTo>
                    <a:pt x="2304300" y="2434869"/>
                  </a:lnTo>
                  <a:lnTo>
                    <a:pt x="2305570" y="2449855"/>
                  </a:lnTo>
                  <a:lnTo>
                    <a:pt x="2607894" y="2444127"/>
                  </a:lnTo>
                  <a:lnTo>
                    <a:pt x="2612910" y="2796679"/>
                  </a:lnTo>
                  <a:lnTo>
                    <a:pt x="2337892" y="2801899"/>
                  </a:lnTo>
                  <a:lnTo>
                    <a:pt x="2337892" y="2816072"/>
                  </a:lnTo>
                  <a:lnTo>
                    <a:pt x="2337244" y="2813100"/>
                  </a:lnTo>
                  <a:lnTo>
                    <a:pt x="2337828" y="2813100"/>
                  </a:lnTo>
                  <a:lnTo>
                    <a:pt x="2337892" y="2816072"/>
                  </a:lnTo>
                  <a:lnTo>
                    <a:pt x="2337892" y="2801899"/>
                  </a:lnTo>
                  <a:lnTo>
                    <a:pt x="2337638" y="2801899"/>
                  </a:lnTo>
                  <a:lnTo>
                    <a:pt x="2336508" y="2801924"/>
                  </a:lnTo>
                  <a:lnTo>
                    <a:pt x="2336508" y="2809684"/>
                  </a:lnTo>
                  <a:lnTo>
                    <a:pt x="2335784" y="2806331"/>
                  </a:lnTo>
                  <a:lnTo>
                    <a:pt x="2336444" y="2806306"/>
                  </a:lnTo>
                  <a:lnTo>
                    <a:pt x="2336508" y="2809684"/>
                  </a:lnTo>
                  <a:lnTo>
                    <a:pt x="2336508" y="2801924"/>
                  </a:lnTo>
                  <a:lnTo>
                    <a:pt x="2336368" y="2801924"/>
                  </a:lnTo>
                  <a:lnTo>
                    <a:pt x="2335098" y="2801950"/>
                  </a:lnTo>
                  <a:lnTo>
                    <a:pt x="2335111" y="2803182"/>
                  </a:lnTo>
                  <a:lnTo>
                    <a:pt x="2334857" y="2801950"/>
                  </a:lnTo>
                  <a:lnTo>
                    <a:pt x="2335111" y="2803271"/>
                  </a:lnTo>
                  <a:lnTo>
                    <a:pt x="2335174" y="2806331"/>
                  </a:lnTo>
                  <a:lnTo>
                    <a:pt x="2335733" y="2806331"/>
                  </a:lnTo>
                  <a:lnTo>
                    <a:pt x="2336520" y="2810243"/>
                  </a:lnTo>
                  <a:lnTo>
                    <a:pt x="2336584" y="2813113"/>
                  </a:lnTo>
                  <a:lnTo>
                    <a:pt x="2337143" y="2813113"/>
                  </a:lnTo>
                  <a:lnTo>
                    <a:pt x="2337892" y="2816174"/>
                  </a:lnTo>
                  <a:lnTo>
                    <a:pt x="2337917" y="2816898"/>
                  </a:lnTo>
                  <a:lnTo>
                    <a:pt x="2338070" y="2816898"/>
                  </a:lnTo>
                  <a:lnTo>
                    <a:pt x="2613126" y="2811691"/>
                  </a:lnTo>
                  <a:lnTo>
                    <a:pt x="2618054" y="3164243"/>
                  </a:lnTo>
                  <a:lnTo>
                    <a:pt x="2545270" y="3165614"/>
                  </a:lnTo>
                  <a:lnTo>
                    <a:pt x="2558478" y="3180384"/>
                  </a:lnTo>
                  <a:lnTo>
                    <a:pt x="2618295" y="3179254"/>
                  </a:lnTo>
                  <a:lnTo>
                    <a:pt x="2619337" y="3246107"/>
                  </a:lnTo>
                  <a:lnTo>
                    <a:pt x="2634589" y="3262020"/>
                  </a:lnTo>
                  <a:lnTo>
                    <a:pt x="2633307" y="3178975"/>
                  </a:lnTo>
                  <a:lnTo>
                    <a:pt x="2985897" y="3172295"/>
                  </a:lnTo>
                  <a:lnTo>
                    <a:pt x="2990926" y="3524758"/>
                  </a:lnTo>
                  <a:lnTo>
                    <a:pt x="2913634" y="3526218"/>
                  </a:lnTo>
                  <a:lnTo>
                    <a:pt x="2930728" y="3540912"/>
                  </a:lnTo>
                  <a:lnTo>
                    <a:pt x="2991142" y="3539769"/>
                  </a:lnTo>
                  <a:lnTo>
                    <a:pt x="2991891" y="3592042"/>
                  </a:lnTo>
                  <a:lnTo>
                    <a:pt x="3007055" y="3604247"/>
                  </a:lnTo>
                  <a:lnTo>
                    <a:pt x="3006115" y="3539490"/>
                  </a:lnTo>
                  <a:lnTo>
                    <a:pt x="3358654" y="3532809"/>
                  </a:lnTo>
                  <a:lnTo>
                    <a:pt x="3363404" y="3865308"/>
                  </a:lnTo>
                  <a:lnTo>
                    <a:pt x="3378530" y="3875290"/>
                  </a:lnTo>
                  <a:lnTo>
                    <a:pt x="3373564" y="3532530"/>
                  </a:lnTo>
                  <a:lnTo>
                    <a:pt x="3726103" y="3525850"/>
                  </a:lnTo>
                  <a:lnTo>
                    <a:pt x="3731120" y="3878389"/>
                  </a:lnTo>
                  <a:lnTo>
                    <a:pt x="3392970" y="3884790"/>
                  </a:lnTo>
                  <a:lnTo>
                    <a:pt x="3378708" y="3884993"/>
                  </a:lnTo>
                  <a:lnTo>
                    <a:pt x="3378530" y="3875290"/>
                  </a:lnTo>
                  <a:lnTo>
                    <a:pt x="3373437" y="3872039"/>
                  </a:lnTo>
                  <a:lnTo>
                    <a:pt x="3363328" y="3865384"/>
                  </a:lnTo>
                  <a:lnTo>
                    <a:pt x="3363569" y="3885349"/>
                  </a:lnTo>
                  <a:lnTo>
                    <a:pt x="3363849" y="3900347"/>
                  </a:lnTo>
                  <a:lnTo>
                    <a:pt x="3379000" y="3900068"/>
                  </a:lnTo>
                  <a:lnTo>
                    <a:pt x="3415106" y="3899319"/>
                  </a:lnTo>
                  <a:lnTo>
                    <a:pt x="3731336" y="3893401"/>
                  </a:lnTo>
                  <a:lnTo>
                    <a:pt x="3734181" y="4092524"/>
                  </a:lnTo>
                  <a:lnTo>
                    <a:pt x="3749294" y="4101515"/>
                  </a:lnTo>
                  <a:lnTo>
                    <a:pt x="3746322" y="3893108"/>
                  </a:lnTo>
                  <a:lnTo>
                    <a:pt x="4098887" y="3886428"/>
                  </a:lnTo>
                  <a:lnTo>
                    <a:pt x="4103890" y="4238904"/>
                  </a:lnTo>
                  <a:lnTo>
                    <a:pt x="3966286" y="4241508"/>
                  </a:lnTo>
                  <a:lnTo>
                    <a:pt x="3986390" y="4256138"/>
                  </a:lnTo>
                  <a:lnTo>
                    <a:pt x="4104106" y="4253916"/>
                  </a:lnTo>
                  <a:lnTo>
                    <a:pt x="4105516" y="4352595"/>
                  </a:lnTo>
                  <a:lnTo>
                    <a:pt x="4120654" y="4366552"/>
                  </a:lnTo>
                  <a:lnTo>
                    <a:pt x="4119041" y="4253623"/>
                  </a:lnTo>
                  <a:lnTo>
                    <a:pt x="4439463" y="4247540"/>
                  </a:lnTo>
                  <a:lnTo>
                    <a:pt x="4439463" y="4232529"/>
                  </a:lnTo>
                  <a:lnTo>
                    <a:pt x="4118838" y="4238625"/>
                  </a:lnTo>
                  <a:lnTo>
                    <a:pt x="4113834" y="3886149"/>
                  </a:lnTo>
                  <a:lnTo>
                    <a:pt x="4439463" y="3879964"/>
                  </a:lnTo>
                  <a:lnTo>
                    <a:pt x="4439463" y="3864953"/>
                  </a:lnTo>
                  <a:lnTo>
                    <a:pt x="4113631" y="3871137"/>
                  </a:lnTo>
                  <a:lnTo>
                    <a:pt x="4108615" y="3518585"/>
                  </a:lnTo>
                  <a:lnTo>
                    <a:pt x="4439463" y="3512299"/>
                  </a:lnTo>
                  <a:lnTo>
                    <a:pt x="4439463" y="3497288"/>
                  </a:lnTo>
                  <a:lnTo>
                    <a:pt x="4108399" y="3503574"/>
                  </a:lnTo>
                  <a:lnTo>
                    <a:pt x="4103382" y="3151098"/>
                  </a:lnTo>
                  <a:lnTo>
                    <a:pt x="4439463" y="3144710"/>
                  </a:lnTo>
                  <a:lnTo>
                    <a:pt x="4439463" y="3129699"/>
                  </a:lnTo>
                  <a:lnTo>
                    <a:pt x="4103179" y="3136087"/>
                  </a:lnTo>
                  <a:lnTo>
                    <a:pt x="4098683" y="2815259"/>
                  </a:lnTo>
                  <a:lnTo>
                    <a:pt x="4098683" y="3871417"/>
                  </a:lnTo>
                  <a:lnTo>
                    <a:pt x="3746106" y="3878097"/>
                  </a:lnTo>
                  <a:lnTo>
                    <a:pt x="3741077" y="3525558"/>
                  </a:lnTo>
                  <a:lnTo>
                    <a:pt x="4093667" y="3518865"/>
                  </a:lnTo>
                  <a:lnTo>
                    <a:pt x="4098683" y="3871417"/>
                  </a:lnTo>
                  <a:lnTo>
                    <a:pt x="4098683" y="2815259"/>
                  </a:lnTo>
                  <a:lnTo>
                    <a:pt x="4098239" y="2783535"/>
                  </a:lnTo>
                  <a:lnTo>
                    <a:pt x="4439399" y="2777058"/>
                  </a:lnTo>
                  <a:lnTo>
                    <a:pt x="4439107" y="2762046"/>
                  </a:lnTo>
                  <a:lnTo>
                    <a:pt x="4097959" y="2768523"/>
                  </a:lnTo>
                  <a:lnTo>
                    <a:pt x="4093464" y="2450236"/>
                  </a:lnTo>
                  <a:lnTo>
                    <a:pt x="4093464" y="3503866"/>
                  </a:lnTo>
                  <a:lnTo>
                    <a:pt x="3740874" y="3510546"/>
                  </a:lnTo>
                  <a:lnTo>
                    <a:pt x="3735857" y="3158071"/>
                  </a:lnTo>
                  <a:lnTo>
                    <a:pt x="4088447" y="3151378"/>
                  </a:lnTo>
                  <a:lnTo>
                    <a:pt x="4093464" y="3503866"/>
                  </a:lnTo>
                  <a:lnTo>
                    <a:pt x="4093464" y="2450236"/>
                  </a:lnTo>
                  <a:lnTo>
                    <a:pt x="4092981" y="2415971"/>
                  </a:lnTo>
                  <a:lnTo>
                    <a:pt x="4439463" y="2409393"/>
                  </a:lnTo>
                  <a:lnTo>
                    <a:pt x="4439463" y="2394394"/>
                  </a:lnTo>
                  <a:lnTo>
                    <a:pt x="4092765" y="2400985"/>
                  </a:lnTo>
                  <a:lnTo>
                    <a:pt x="4088244" y="2080869"/>
                  </a:lnTo>
                  <a:lnTo>
                    <a:pt x="4088244" y="3136366"/>
                  </a:lnTo>
                  <a:lnTo>
                    <a:pt x="3735654" y="3143059"/>
                  </a:lnTo>
                  <a:lnTo>
                    <a:pt x="3730637" y="2790507"/>
                  </a:lnTo>
                  <a:lnTo>
                    <a:pt x="4083240" y="2783827"/>
                  </a:lnTo>
                  <a:lnTo>
                    <a:pt x="4088244" y="3136366"/>
                  </a:lnTo>
                  <a:lnTo>
                    <a:pt x="4088244" y="2080869"/>
                  </a:lnTo>
                  <a:lnTo>
                    <a:pt x="4087787" y="2048497"/>
                  </a:lnTo>
                  <a:lnTo>
                    <a:pt x="4439463" y="2041817"/>
                  </a:lnTo>
                  <a:lnTo>
                    <a:pt x="4439463" y="2026805"/>
                  </a:lnTo>
                  <a:lnTo>
                    <a:pt x="4087571" y="2033485"/>
                  </a:lnTo>
                  <a:lnTo>
                    <a:pt x="4082948" y="1707857"/>
                  </a:lnTo>
                  <a:lnTo>
                    <a:pt x="4082948" y="2768803"/>
                  </a:lnTo>
                  <a:lnTo>
                    <a:pt x="3730434" y="2775496"/>
                  </a:lnTo>
                  <a:lnTo>
                    <a:pt x="3725888" y="2451100"/>
                  </a:lnTo>
                  <a:lnTo>
                    <a:pt x="3725888" y="3510838"/>
                  </a:lnTo>
                  <a:lnTo>
                    <a:pt x="3373348" y="3517519"/>
                  </a:lnTo>
                  <a:lnTo>
                    <a:pt x="3368408" y="3165030"/>
                  </a:lnTo>
                  <a:lnTo>
                    <a:pt x="3720871" y="3158350"/>
                  </a:lnTo>
                  <a:lnTo>
                    <a:pt x="3725888" y="3510838"/>
                  </a:lnTo>
                  <a:lnTo>
                    <a:pt x="3725888" y="2451100"/>
                  </a:lnTo>
                  <a:lnTo>
                    <a:pt x="3725494" y="2423007"/>
                  </a:lnTo>
                  <a:lnTo>
                    <a:pt x="4078008" y="2416264"/>
                  </a:lnTo>
                  <a:lnTo>
                    <a:pt x="4082948" y="2768803"/>
                  </a:lnTo>
                  <a:lnTo>
                    <a:pt x="4082948" y="1707857"/>
                  </a:lnTo>
                  <a:lnTo>
                    <a:pt x="4082567" y="1681010"/>
                  </a:lnTo>
                  <a:lnTo>
                    <a:pt x="4435018" y="1674317"/>
                  </a:lnTo>
                  <a:lnTo>
                    <a:pt x="4439463" y="1986838"/>
                  </a:lnTo>
                  <a:lnTo>
                    <a:pt x="4439463" y="1674228"/>
                  </a:lnTo>
                  <a:lnTo>
                    <a:pt x="4440085" y="1674215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5325" y="6159500"/>
            <a:ext cx="5283200" cy="4128135"/>
            <a:chOff x="13005325" y="6159500"/>
            <a:chExt cx="5283200" cy="412813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5325" y="6159500"/>
              <a:ext cx="5282673" cy="41274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957529" y="6348412"/>
              <a:ext cx="4330700" cy="3939540"/>
            </a:xfrm>
            <a:custGeom>
              <a:avLst/>
              <a:gdLst/>
              <a:ahLst/>
              <a:cxnLst/>
              <a:rect l="l" t="t" r="r" b="b"/>
              <a:pathLst>
                <a:path w="4330700" h="3939540">
                  <a:moveTo>
                    <a:pt x="14998" y="3859441"/>
                  </a:moveTo>
                  <a:lnTo>
                    <a:pt x="10045" y="3862235"/>
                  </a:lnTo>
                  <a:lnTo>
                    <a:pt x="0" y="3867607"/>
                  </a:lnTo>
                  <a:lnTo>
                    <a:pt x="0" y="3938600"/>
                  </a:lnTo>
                  <a:lnTo>
                    <a:pt x="14998" y="3938600"/>
                  </a:lnTo>
                  <a:lnTo>
                    <a:pt x="14998" y="3859441"/>
                  </a:lnTo>
                  <a:close/>
                </a:path>
                <a:path w="4330700" h="3939540">
                  <a:moveTo>
                    <a:pt x="4330458" y="367614"/>
                  </a:moveTo>
                  <a:lnTo>
                    <a:pt x="4058018" y="366331"/>
                  </a:lnTo>
                  <a:lnTo>
                    <a:pt x="4058018" y="108673"/>
                  </a:lnTo>
                  <a:lnTo>
                    <a:pt x="4058018" y="103593"/>
                  </a:lnTo>
                  <a:lnTo>
                    <a:pt x="4058018" y="99783"/>
                  </a:lnTo>
                  <a:lnTo>
                    <a:pt x="4054538" y="99783"/>
                  </a:lnTo>
                  <a:lnTo>
                    <a:pt x="4054538" y="103593"/>
                  </a:lnTo>
                  <a:lnTo>
                    <a:pt x="4046601" y="103593"/>
                  </a:lnTo>
                  <a:lnTo>
                    <a:pt x="4046601" y="108673"/>
                  </a:lnTo>
                  <a:lnTo>
                    <a:pt x="4043007" y="108673"/>
                  </a:lnTo>
                  <a:lnTo>
                    <a:pt x="4043007" y="366268"/>
                  </a:lnTo>
                  <a:lnTo>
                    <a:pt x="3820820" y="365213"/>
                  </a:lnTo>
                  <a:lnTo>
                    <a:pt x="3813556" y="380225"/>
                  </a:lnTo>
                  <a:lnTo>
                    <a:pt x="4043007" y="381279"/>
                  </a:lnTo>
                  <a:lnTo>
                    <a:pt x="4043007" y="733856"/>
                  </a:lnTo>
                  <a:lnTo>
                    <a:pt x="4043007" y="3674529"/>
                  </a:lnTo>
                  <a:lnTo>
                    <a:pt x="3690429" y="3672865"/>
                  </a:lnTo>
                  <a:lnTo>
                    <a:pt x="3690429" y="3320275"/>
                  </a:lnTo>
                  <a:lnTo>
                    <a:pt x="4043007" y="3321951"/>
                  </a:lnTo>
                  <a:lnTo>
                    <a:pt x="4043007" y="3306953"/>
                  </a:lnTo>
                  <a:lnTo>
                    <a:pt x="4042867" y="3306940"/>
                  </a:lnTo>
                  <a:lnTo>
                    <a:pt x="3690429" y="3305276"/>
                  </a:lnTo>
                  <a:lnTo>
                    <a:pt x="3690429" y="2952762"/>
                  </a:lnTo>
                  <a:lnTo>
                    <a:pt x="4042867" y="2954426"/>
                  </a:lnTo>
                  <a:lnTo>
                    <a:pt x="4043007" y="2954439"/>
                  </a:lnTo>
                  <a:lnTo>
                    <a:pt x="4043007" y="2939415"/>
                  </a:lnTo>
                  <a:lnTo>
                    <a:pt x="3690429" y="2937751"/>
                  </a:lnTo>
                  <a:lnTo>
                    <a:pt x="3690429" y="2585161"/>
                  </a:lnTo>
                  <a:lnTo>
                    <a:pt x="4043007" y="2586837"/>
                  </a:lnTo>
                  <a:lnTo>
                    <a:pt x="4043007" y="2571813"/>
                  </a:lnTo>
                  <a:lnTo>
                    <a:pt x="3690429" y="2570149"/>
                  </a:lnTo>
                  <a:lnTo>
                    <a:pt x="3690429" y="2217496"/>
                  </a:lnTo>
                  <a:lnTo>
                    <a:pt x="4043007" y="2219172"/>
                  </a:lnTo>
                  <a:lnTo>
                    <a:pt x="4043007" y="2204174"/>
                  </a:lnTo>
                  <a:lnTo>
                    <a:pt x="4042867" y="2204161"/>
                  </a:lnTo>
                  <a:lnTo>
                    <a:pt x="3690429" y="2202497"/>
                  </a:lnTo>
                  <a:lnTo>
                    <a:pt x="3690429" y="1849983"/>
                  </a:lnTo>
                  <a:lnTo>
                    <a:pt x="4043007" y="1851647"/>
                  </a:lnTo>
                  <a:lnTo>
                    <a:pt x="4043007" y="1836585"/>
                  </a:lnTo>
                  <a:lnTo>
                    <a:pt x="3690429" y="1834908"/>
                  </a:lnTo>
                  <a:lnTo>
                    <a:pt x="3690429" y="1482356"/>
                  </a:lnTo>
                  <a:lnTo>
                    <a:pt x="4043007" y="1484045"/>
                  </a:lnTo>
                  <a:lnTo>
                    <a:pt x="4043007" y="1468996"/>
                  </a:lnTo>
                  <a:lnTo>
                    <a:pt x="3690429" y="1467319"/>
                  </a:lnTo>
                  <a:lnTo>
                    <a:pt x="3690429" y="1114818"/>
                  </a:lnTo>
                  <a:lnTo>
                    <a:pt x="4043007" y="1116457"/>
                  </a:lnTo>
                  <a:lnTo>
                    <a:pt x="4043007" y="1101445"/>
                  </a:lnTo>
                  <a:lnTo>
                    <a:pt x="3690429" y="1099794"/>
                  </a:lnTo>
                  <a:lnTo>
                    <a:pt x="3690429" y="754227"/>
                  </a:lnTo>
                  <a:lnTo>
                    <a:pt x="3690493" y="753960"/>
                  </a:lnTo>
                  <a:lnTo>
                    <a:pt x="3690493" y="747191"/>
                  </a:lnTo>
                  <a:lnTo>
                    <a:pt x="3692042" y="747191"/>
                  </a:lnTo>
                  <a:lnTo>
                    <a:pt x="4043007" y="748919"/>
                  </a:lnTo>
                  <a:lnTo>
                    <a:pt x="4043007" y="733856"/>
                  </a:lnTo>
                  <a:lnTo>
                    <a:pt x="3695776" y="732256"/>
                  </a:lnTo>
                  <a:lnTo>
                    <a:pt x="3690493" y="732180"/>
                  </a:lnTo>
                  <a:lnTo>
                    <a:pt x="3675481" y="732116"/>
                  </a:lnTo>
                  <a:lnTo>
                    <a:pt x="3675481" y="747191"/>
                  </a:lnTo>
                  <a:lnTo>
                    <a:pt x="3675481" y="816394"/>
                  </a:lnTo>
                  <a:lnTo>
                    <a:pt x="3675418" y="816648"/>
                  </a:lnTo>
                  <a:lnTo>
                    <a:pt x="3675418" y="1099718"/>
                  </a:lnTo>
                  <a:lnTo>
                    <a:pt x="3598138" y="1099350"/>
                  </a:lnTo>
                  <a:lnTo>
                    <a:pt x="3592906" y="1114361"/>
                  </a:lnTo>
                  <a:lnTo>
                    <a:pt x="3675418" y="1114755"/>
                  </a:lnTo>
                  <a:lnTo>
                    <a:pt x="3675418" y="1467256"/>
                  </a:lnTo>
                  <a:lnTo>
                    <a:pt x="3675418" y="1482280"/>
                  </a:lnTo>
                  <a:lnTo>
                    <a:pt x="3675418" y="3672802"/>
                  </a:lnTo>
                  <a:lnTo>
                    <a:pt x="3322904" y="3671125"/>
                  </a:lnTo>
                  <a:lnTo>
                    <a:pt x="3322904" y="3318535"/>
                  </a:lnTo>
                  <a:lnTo>
                    <a:pt x="3675418" y="3320199"/>
                  </a:lnTo>
                  <a:lnTo>
                    <a:pt x="3675418" y="3305200"/>
                  </a:lnTo>
                  <a:lnTo>
                    <a:pt x="3322904" y="3303524"/>
                  </a:lnTo>
                  <a:lnTo>
                    <a:pt x="3322904" y="2951010"/>
                  </a:lnTo>
                  <a:lnTo>
                    <a:pt x="3675418" y="2952686"/>
                  </a:lnTo>
                  <a:lnTo>
                    <a:pt x="3675418" y="2937675"/>
                  </a:lnTo>
                  <a:lnTo>
                    <a:pt x="3322904" y="2936011"/>
                  </a:lnTo>
                  <a:lnTo>
                    <a:pt x="3322904" y="2583421"/>
                  </a:lnTo>
                  <a:lnTo>
                    <a:pt x="3675418" y="2585085"/>
                  </a:lnTo>
                  <a:lnTo>
                    <a:pt x="3675418" y="2570086"/>
                  </a:lnTo>
                  <a:lnTo>
                    <a:pt x="3322904" y="2568410"/>
                  </a:lnTo>
                  <a:lnTo>
                    <a:pt x="3322904" y="2215756"/>
                  </a:lnTo>
                  <a:lnTo>
                    <a:pt x="3675418" y="2217420"/>
                  </a:lnTo>
                  <a:lnTo>
                    <a:pt x="3675418" y="2202421"/>
                  </a:lnTo>
                  <a:lnTo>
                    <a:pt x="3322904" y="2200745"/>
                  </a:lnTo>
                  <a:lnTo>
                    <a:pt x="3322904" y="1848243"/>
                  </a:lnTo>
                  <a:lnTo>
                    <a:pt x="3675418" y="1849907"/>
                  </a:lnTo>
                  <a:lnTo>
                    <a:pt x="3675418" y="1834845"/>
                  </a:lnTo>
                  <a:lnTo>
                    <a:pt x="3322904" y="1833181"/>
                  </a:lnTo>
                  <a:lnTo>
                    <a:pt x="3322904" y="1515389"/>
                  </a:lnTo>
                  <a:lnTo>
                    <a:pt x="3322904" y="1480680"/>
                  </a:lnTo>
                  <a:lnTo>
                    <a:pt x="3360953" y="1480769"/>
                  </a:lnTo>
                  <a:lnTo>
                    <a:pt x="3675418" y="1482280"/>
                  </a:lnTo>
                  <a:lnTo>
                    <a:pt x="3675418" y="1467256"/>
                  </a:lnTo>
                  <a:lnTo>
                    <a:pt x="3376371" y="1465834"/>
                  </a:lnTo>
                  <a:lnTo>
                    <a:pt x="3322904" y="1465618"/>
                  </a:lnTo>
                  <a:lnTo>
                    <a:pt x="3307892" y="1465554"/>
                  </a:lnTo>
                  <a:lnTo>
                    <a:pt x="3307892" y="1480553"/>
                  </a:lnTo>
                  <a:lnTo>
                    <a:pt x="3307892" y="1480629"/>
                  </a:lnTo>
                  <a:lnTo>
                    <a:pt x="3307892" y="3671049"/>
                  </a:lnTo>
                  <a:lnTo>
                    <a:pt x="2955379" y="3669373"/>
                  </a:lnTo>
                  <a:lnTo>
                    <a:pt x="2955379" y="3316782"/>
                  </a:lnTo>
                  <a:lnTo>
                    <a:pt x="3307892" y="3318459"/>
                  </a:lnTo>
                  <a:lnTo>
                    <a:pt x="3307892" y="3303460"/>
                  </a:lnTo>
                  <a:lnTo>
                    <a:pt x="2955379" y="3301784"/>
                  </a:lnTo>
                  <a:lnTo>
                    <a:pt x="2955379" y="2949270"/>
                  </a:lnTo>
                  <a:lnTo>
                    <a:pt x="3307829" y="2950934"/>
                  </a:lnTo>
                  <a:lnTo>
                    <a:pt x="3307892" y="2935935"/>
                  </a:lnTo>
                  <a:lnTo>
                    <a:pt x="2955379" y="2934220"/>
                  </a:lnTo>
                  <a:lnTo>
                    <a:pt x="2955379" y="2581643"/>
                  </a:lnTo>
                  <a:lnTo>
                    <a:pt x="3307892" y="2583345"/>
                  </a:lnTo>
                  <a:lnTo>
                    <a:pt x="3307892" y="2568333"/>
                  </a:lnTo>
                  <a:lnTo>
                    <a:pt x="2955379" y="2566657"/>
                  </a:lnTo>
                  <a:lnTo>
                    <a:pt x="2955379" y="2214003"/>
                  </a:lnTo>
                  <a:lnTo>
                    <a:pt x="3307892" y="2215680"/>
                  </a:lnTo>
                  <a:lnTo>
                    <a:pt x="3307892" y="2200681"/>
                  </a:lnTo>
                  <a:lnTo>
                    <a:pt x="2955379" y="2199005"/>
                  </a:lnTo>
                  <a:lnTo>
                    <a:pt x="2955379" y="1846503"/>
                  </a:lnTo>
                  <a:lnTo>
                    <a:pt x="3307892" y="1848180"/>
                  </a:lnTo>
                  <a:lnTo>
                    <a:pt x="3307892" y="1833105"/>
                  </a:lnTo>
                  <a:lnTo>
                    <a:pt x="2955379" y="1831441"/>
                  </a:lnTo>
                  <a:lnTo>
                    <a:pt x="2955379" y="1745703"/>
                  </a:lnTo>
                  <a:lnTo>
                    <a:pt x="2955379" y="1744433"/>
                  </a:lnTo>
                  <a:lnTo>
                    <a:pt x="2955379" y="1739353"/>
                  </a:lnTo>
                  <a:lnTo>
                    <a:pt x="2950680" y="1739353"/>
                  </a:lnTo>
                  <a:lnTo>
                    <a:pt x="2950680" y="1744433"/>
                  </a:lnTo>
                  <a:lnTo>
                    <a:pt x="2942831" y="1744433"/>
                  </a:lnTo>
                  <a:lnTo>
                    <a:pt x="2942831" y="1745703"/>
                  </a:lnTo>
                  <a:lnTo>
                    <a:pt x="2940380" y="1745703"/>
                  </a:lnTo>
                  <a:lnTo>
                    <a:pt x="2940380" y="1831365"/>
                  </a:lnTo>
                  <a:lnTo>
                    <a:pt x="2940380" y="1846440"/>
                  </a:lnTo>
                  <a:lnTo>
                    <a:pt x="2940380" y="3669309"/>
                  </a:lnTo>
                  <a:lnTo>
                    <a:pt x="2587866" y="3667633"/>
                  </a:lnTo>
                  <a:lnTo>
                    <a:pt x="2587866" y="3315043"/>
                  </a:lnTo>
                  <a:lnTo>
                    <a:pt x="2940380" y="3316706"/>
                  </a:lnTo>
                  <a:lnTo>
                    <a:pt x="2940380" y="3301708"/>
                  </a:lnTo>
                  <a:lnTo>
                    <a:pt x="2587866" y="3300031"/>
                  </a:lnTo>
                  <a:lnTo>
                    <a:pt x="2587866" y="2947517"/>
                  </a:lnTo>
                  <a:lnTo>
                    <a:pt x="2940380" y="2949194"/>
                  </a:lnTo>
                  <a:lnTo>
                    <a:pt x="2940380" y="2934144"/>
                  </a:lnTo>
                  <a:lnTo>
                    <a:pt x="2587866" y="2932442"/>
                  </a:lnTo>
                  <a:lnTo>
                    <a:pt x="2587866" y="2579865"/>
                  </a:lnTo>
                  <a:lnTo>
                    <a:pt x="2940380" y="2581567"/>
                  </a:lnTo>
                  <a:lnTo>
                    <a:pt x="2940380" y="2566593"/>
                  </a:lnTo>
                  <a:lnTo>
                    <a:pt x="2587866" y="2564879"/>
                  </a:lnTo>
                  <a:lnTo>
                    <a:pt x="2587866" y="2212263"/>
                  </a:lnTo>
                  <a:lnTo>
                    <a:pt x="2940380" y="2213927"/>
                  </a:lnTo>
                  <a:lnTo>
                    <a:pt x="2940380" y="2198928"/>
                  </a:lnTo>
                  <a:lnTo>
                    <a:pt x="2587866" y="2197252"/>
                  </a:lnTo>
                  <a:lnTo>
                    <a:pt x="2587866" y="1846478"/>
                  </a:lnTo>
                  <a:lnTo>
                    <a:pt x="2587866" y="1844725"/>
                  </a:lnTo>
                  <a:lnTo>
                    <a:pt x="2596515" y="1844802"/>
                  </a:lnTo>
                  <a:lnTo>
                    <a:pt x="2940380" y="1846440"/>
                  </a:lnTo>
                  <a:lnTo>
                    <a:pt x="2940380" y="1831365"/>
                  </a:lnTo>
                  <a:lnTo>
                    <a:pt x="2666377" y="1830082"/>
                  </a:lnTo>
                  <a:lnTo>
                    <a:pt x="2647302" y="1829993"/>
                  </a:lnTo>
                  <a:lnTo>
                    <a:pt x="2647302" y="1834248"/>
                  </a:lnTo>
                  <a:lnTo>
                    <a:pt x="2631503" y="1837702"/>
                  </a:lnTo>
                  <a:lnTo>
                    <a:pt x="2647302" y="1834248"/>
                  </a:lnTo>
                  <a:lnTo>
                    <a:pt x="2647302" y="1829993"/>
                  </a:lnTo>
                  <a:lnTo>
                    <a:pt x="2587866" y="1829727"/>
                  </a:lnTo>
                  <a:lnTo>
                    <a:pt x="2572855" y="1829650"/>
                  </a:lnTo>
                  <a:lnTo>
                    <a:pt x="2572855" y="3667556"/>
                  </a:lnTo>
                  <a:lnTo>
                    <a:pt x="2220341" y="3665880"/>
                  </a:lnTo>
                  <a:lnTo>
                    <a:pt x="2220341" y="3313226"/>
                  </a:lnTo>
                  <a:lnTo>
                    <a:pt x="2572855" y="3314966"/>
                  </a:lnTo>
                  <a:lnTo>
                    <a:pt x="2572855" y="3299968"/>
                  </a:lnTo>
                  <a:lnTo>
                    <a:pt x="2220341" y="3298228"/>
                  </a:lnTo>
                  <a:lnTo>
                    <a:pt x="2220341" y="2945701"/>
                  </a:lnTo>
                  <a:lnTo>
                    <a:pt x="2572778" y="2947441"/>
                  </a:lnTo>
                  <a:lnTo>
                    <a:pt x="2572855" y="2932430"/>
                  </a:lnTo>
                  <a:lnTo>
                    <a:pt x="2220341" y="2930702"/>
                  </a:lnTo>
                  <a:lnTo>
                    <a:pt x="2220341" y="2578112"/>
                  </a:lnTo>
                  <a:lnTo>
                    <a:pt x="2572855" y="2579789"/>
                  </a:lnTo>
                  <a:lnTo>
                    <a:pt x="2572855" y="2564815"/>
                  </a:lnTo>
                  <a:lnTo>
                    <a:pt x="2220341" y="2563101"/>
                  </a:lnTo>
                  <a:lnTo>
                    <a:pt x="2220341" y="2210511"/>
                  </a:lnTo>
                  <a:lnTo>
                    <a:pt x="2572855" y="2212187"/>
                  </a:lnTo>
                  <a:lnTo>
                    <a:pt x="2572855" y="2197189"/>
                  </a:lnTo>
                  <a:lnTo>
                    <a:pt x="2220341" y="2195512"/>
                  </a:lnTo>
                  <a:lnTo>
                    <a:pt x="2220341" y="1892058"/>
                  </a:lnTo>
                  <a:lnTo>
                    <a:pt x="2205329" y="1893036"/>
                  </a:lnTo>
                  <a:lnTo>
                    <a:pt x="2205329" y="2195436"/>
                  </a:lnTo>
                  <a:lnTo>
                    <a:pt x="2205329" y="2210435"/>
                  </a:lnTo>
                  <a:lnTo>
                    <a:pt x="2205329" y="3665817"/>
                  </a:lnTo>
                  <a:lnTo>
                    <a:pt x="1852752" y="3664064"/>
                  </a:lnTo>
                  <a:lnTo>
                    <a:pt x="1852752" y="3311474"/>
                  </a:lnTo>
                  <a:lnTo>
                    <a:pt x="2205266" y="3313214"/>
                  </a:lnTo>
                  <a:lnTo>
                    <a:pt x="2205329" y="3298215"/>
                  </a:lnTo>
                  <a:lnTo>
                    <a:pt x="1852752" y="3296475"/>
                  </a:lnTo>
                  <a:lnTo>
                    <a:pt x="1852752" y="2943961"/>
                  </a:lnTo>
                  <a:lnTo>
                    <a:pt x="2205266" y="2945625"/>
                  </a:lnTo>
                  <a:lnTo>
                    <a:pt x="2205329" y="2930626"/>
                  </a:lnTo>
                  <a:lnTo>
                    <a:pt x="1852752" y="2928950"/>
                  </a:lnTo>
                  <a:lnTo>
                    <a:pt x="1852752" y="2576360"/>
                  </a:lnTo>
                  <a:lnTo>
                    <a:pt x="2205329" y="2578036"/>
                  </a:lnTo>
                  <a:lnTo>
                    <a:pt x="2205329" y="2563037"/>
                  </a:lnTo>
                  <a:lnTo>
                    <a:pt x="1852752" y="2561374"/>
                  </a:lnTo>
                  <a:lnTo>
                    <a:pt x="1852752" y="2208758"/>
                  </a:lnTo>
                  <a:lnTo>
                    <a:pt x="2205329" y="2210435"/>
                  </a:lnTo>
                  <a:lnTo>
                    <a:pt x="2205329" y="2195436"/>
                  </a:lnTo>
                  <a:lnTo>
                    <a:pt x="1852752" y="2193760"/>
                  </a:lnTo>
                  <a:lnTo>
                    <a:pt x="1852752" y="1918423"/>
                  </a:lnTo>
                  <a:lnTo>
                    <a:pt x="1852752" y="1917153"/>
                  </a:lnTo>
                  <a:lnTo>
                    <a:pt x="1852752" y="1915883"/>
                  </a:lnTo>
                  <a:lnTo>
                    <a:pt x="1851571" y="1915883"/>
                  </a:lnTo>
                  <a:lnTo>
                    <a:pt x="1852752" y="1915655"/>
                  </a:lnTo>
                  <a:lnTo>
                    <a:pt x="1851494" y="1915883"/>
                  </a:lnTo>
                  <a:lnTo>
                    <a:pt x="1848358" y="1915883"/>
                  </a:lnTo>
                  <a:lnTo>
                    <a:pt x="1848358" y="1916455"/>
                  </a:lnTo>
                  <a:lnTo>
                    <a:pt x="1848358" y="1917153"/>
                  </a:lnTo>
                  <a:lnTo>
                    <a:pt x="1845068" y="1917153"/>
                  </a:lnTo>
                  <a:lnTo>
                    <a:pt x="1848358" y="1916518"/>
                  </a:lnTo>
                  <a:lnTo>
                    <a:pt x="1844509" y="1917153"/>
                  </a:lnTo>
                  <a:lnTo>
                    <a:pt x="1841550" y="1917153"/>
                  </a:lnTo>
                  <a:lnTo>
                    <a:pt x="1841550" y="1917750"/>
                  </a:lnTo>
                  <a:lnTo>
                    <a:pt x="1841550" y="1918423"/>
                  </a:lnTo>
                  <a:lnTo>
                    <a:pt x="1838579" y="1918423"/>
                  </a:lnTo>
                  <a:lnTo>
                    <a:pt x="1841550" y="1917852"/>
                  </a:lnTo>
                  <a:lnTo>
                    <a:pt x="1838477" y="1918423"/>
                  </a:lnTo>
                  <a:lnTo>
                    <a:pt x="1837740" y="1918423"/>
                  </a:lnTo>
                  <a:lnTo>
                    <a:pt x="1837740" y="3664064"/>
                  </a:lnTo>
                  <a:lnTo>
                    <a:pt x="1485163" y="3662388"/>
                  </a:lnTo>
                  <a:lnTo>
                    <a:pt x="1485163" y="3309734"/>
                  </a:lnTo>
                  <a:lnTo>
                    <a:pt x="1837740" y="3311410"/>
                  </a:lnTo>
                  <a:lnTo>
                    <a:pt x="1837740" y="3296399"/>
                  </a:lnTo>
                  <a:lnTo>
                    <a:pt x="1485163" y="3294735"/>
                  </a:lnTo>
                  <a:lnTo>
                    <a:pt x="1485163" y="2942209"/>
                  </a:lnTo>
                  <a:lnTo>
                    <a:pt x="1837740" y="2943885"/>
                  </a:lnTo>
                  <a:lnTo>
                    <a:pt x="1837740" y="2928874"/>
                  </a:lnTo>
                  <a:lnTo>
                    <a:pt x="1485163" y="2927197"/>
                  </a:lnTo>
                  <a:lnTo>
                    <a:pt x="1485163" y="2574620"/>
                  </a:lnTo>
                  <a:lnTo>
                    <a:pt x="1837740" y="2576296"/>
                  </a:lnTo>
                  <a:lnTo>
                    <a:pt x="1837740" y="2561298"/>
                  </a:lnTo>
                  <a:lnTo>
                    <a:pt x="1485163" y="2559634"/>
                  </a:lnTo>
                  <a:lnTo>
                    <a:pt x="1485163" y="2206955"/>
                  </a:lnTo>
                  <a:lnTo>
                    <a:pt x="1837740" y="2208695"/>
                  </a:lnTo>
                  <a:lnTo>
                    <a:pt x="1837740" y="2193683"/>
                  </a:lnTo>
                  <a:lnTo>
                    <a:pt x="1485163" y="2191943"/>
                  </a:lnTo>
                  <a:lnTo>
                    <a:pt x="1485163" y="2119134"/>
                  </a:lnTo>
                  <a:lnTo>
                    <a:pt x="1470152" y="2132050"/>
                  </a:lnTo>
                  <a:lnTo>
                    <a:pt x="1470152" y="2191893"/>
                  </a:lnTo>
                  <a:lnTo>
                    <a:pt x="1403273" y="2191664"/>
                  </a:lnTo>
                  <a:lnTo>
                    <a:pt x="1387081" y="2206599"/>
                  </a:lnTo>
                  <a:lnTo>
                    <a:pt x="1470152" y="2206904"/>
                  </a:lnTo>
                  <a:lnTo>
                    <a:pt x="1470152" y="2559558"/>
                  </a:lnTo>
                  <a:lnTo>
                    <a:pt x="1470152" y="2574544"/>
                  </a:lnTo>
                  <a:lnTo>
                    <a:pt x="1470152" y="3662324"/>
                  </a:lnTo>
                  <a:lnTo>
                    <a:pt x="1117638" y="3660635"/>
                  </a:lnTo>
                  <a:lnTo>
                    <a:pt x="1117638" y="3307981"/>
                  </a:lnTo>
                  <a:lnTo>
                    <a:pt x="1470152" y="3309658"/>
                  </a:lnTo>
                  <a:lnTo>
                    <a:pt x="1470152" y="3294672"/>
                  </a:lnTo>
                  <a:lnTo>
                    <a:pt x="1117638" y="3293008"/>
                  </a:lnTo>
                  <a:lnTo>
                    <a:pt x="1117638" y="2940393"/>
                  </a:lnTo>
                  <a:lnTo>
                    <a:pt x="1470152" y="2942132"/>
                  </a:lnTo>
                  <a:lnTo>
                    <a:pt x="1470152" y="2927134"/>
                  </a:lnTo>
                  <a:lnTo>
                    <a:pt x="1117638" y="2925483"/>
                  </a:lnTo>
                  <a:lnTo>
                    <a:pt x="1117638" y="2572867"/>
                  </a:lnTo>
                  <a:lnTo>
                    <a:pt x="1470152" y="2574544"/>
                  </a:lnTo>
                  <a:lnTo>
                    <a:pt x="1470152" y="2559558"/>
                  </a:lnTo>
                  <a:lnTo>
                    <a:pt x="1117638" y="2557894"/>
                  </a:lnTo>
                  <a:lnTo>
                    <a:pt x="1117638" y="2480589"/>
                  </a:lnTo>
                  <a:lnTo>
                    <a:pt x="1102626" y="2497404"/>
                  </a:lnTo>
                  <a:lnTo>
                    <a:pt x="1102626" y="2557830"/>
                  </a:lnTo>
                  <a:lnTo>
                    <a:pt x="1050340" y="2557576"/>
                  </a:lnTo>
                  <a:lnTo>
                    <a:pt x="1037844" y="2572512"/>
                  </a:lnTo>
                  <a:lnTo>
                    <a:pt x="1102626" y="2572804"/>
                  </a:lnTo>
                  <a:lnTo>
                    <a:pt x="1102626" y="2925407"/>
                  </a:lnTo>
                  <a:lnTo>
                    <a:pt x="770077" y="2923844"/>
                  </a:lnTo>
                  <a:lnTo>
                    <a:pt x="759815" y="2938780"/>
                  </a:lnTo>
                  <a:lnTo>
                    <a:pt x="1102626" y="2940329"/>
                  </a:lnTo>
                  <a:lnTo>
                    <a:pt x="1102626" y="3292932"/>
                  </a:lnTo>
                  <a:lnTo>
                    <a:pt x="1102626" y="3307918"/>
                  </a:lnTo>
                  <a:lnTo>
                    <a:pt x="1102626" y="3660571"/>
                  </a:lnTo>
                  <a:lnTo>
                    <a:pt x="750049" y="3658882"/>
                  </a:lnTo>
                  <a:lnTo>
                    <a:pt x="750049" y="3306254"/>
                  </a:lnTo>
                  <a:lnTo>
                    <a:pt x="1102626" y="3307918"/>
                  </a:lnTo>
                  <a:lnTo>
                    <a:pt x="1102626" y="3292932"/>
                  </a:lnTo>
                  <a:lnTo>
                    <a:pt x="750049" y="3291268"/>
                  </a:lnTo>
                  <a:lnTo>
                    <a:pt x="750049" y="2953054"/>
                  </a:lnTo>
                  <a:lnTo>
                    <a:pt x="750112" y="2938780"/>
                  </a:lnTo>
                  <a:lnTo>
                    <a:pt x="759815" y="2938780"/>
                  </a:lnTo>
                  <a:lnTo>
                    <a:pt x="763168" y="2933763"/>
                  </a:lnTo>
                  <a:lnTo>
                    <a:pt x="766660" y="2928734"/>
                  </a:lnTo>
                  <a:lnTo>
                    <a:pt x="770013" y="2923781"/>
                  </a:lnTo>
                  <a:lnTo>
                    <a:pt x="750112" y="2923654"/>
                  </a:lnTo>
                  <a:lnTo>
                    <a:pt x="735101" y="2923641"/>
                  </a:lnTo>
                  <a:lnTo>
                    <a:pt x="735037" y="2938780"/>
                  </a:lnTo>
                  <a:lnTo>
                    <a:pt x="735101" y="2974924"/>
                  </a:lnTo>
                  <a:lnTo>
                    <a:pt x="735037" y="3291205"/>
                  </a:lnTo>
                  <a:lnTo>
                    <a:pt x="535889" y="3290252"/>
                  </a:lnTo>
                  <a:lnTo>
                    <a:pt x="526605" y="3305187"/>
                  </a:lnTo>
                  <a:lnTo>
                    <a:pt x="735037" y="3306178"/>
                  </a:lnTo>
                  <a:lnTo>
                    <a:pt x="735037" y="3658819"/>
                  </a:lnTo>
                  <a:lnTo>
                    <a:pt x="382524" y="3657130"/>
                  </a:lnTo>
                  <a:lnTo>
                    <a:pt x="382524" y="3519487"/>
                  </a:lnTo>
                  <a:lnTo>
                    <a:pt x="367512" y="3539312"/>
                  </a:lnTo>
                  <a:lnTo>
                    <a:pt x="367512" y="3657066"/>
                  </a:lnTo>
                  <a:lnTo>
                    <a:pt x="268808" y="3656584"/>
                  </a:lnTo>
                  <a:lnTo>
                    <a:pt x="254571" y="3671455"/>
                  </a:lnTo>
                  <a:lnTo>
                    <a:pt x="367512" y="3672001"/>
                  </a:lnTo>
                  <a:lnTo>
                    <a:pt x="367512" y="3938600"/>
                  </a:lnTo>
                  <a:lnTo>
                    <a:pt x="382524" y="3938600"/>
                  </a:lnTo>
                  <a:lnTo>
                    <a:pt x="382524" y="3672078"/>
                  </a:lnTo>
                  <a:lnTo>
                    <a:pt x="735037" y="3673767"/>
                  </a:lnTo>
                  <a:lnTo>
                    <a:pt x="735037" y="3938600"/>
                  </a:lnTo>
                  <a:lnTo>
                    <a:pt x="750049" y="3938600"/>
                  </a:lnTo>
                  <a:lnTo>
                    <a:pt x="750049" y="3673830"/>
                  </a:lnTo>
                  <a:lnTo>
                    <a:pt x="1102626" y="3675507"/>
                  </a:lnTo>
                  <a:lnTo>
                    <a:pt x="1102626" y="3938600"/>
                  </a:lnTo>
                  <a:lnTo>
                    <a:pt x="1117638" y="3938600"/>
                  </a:lnTo>
                  <a:lnTo>
                    <a:pt x="1117638" y="3675583"/>
                  </a:lnTo>
                  <a:lnTo>
                    <a:pt x="1470152" y="3677259"/>
                  </a:lnTo>
                  <a:lnTo>
                    <a:pt x="1470152" y="3938600"/>
                  </a:lnTo>
                  <a:lnTo>
                    <a:pt x="1485163" y="3938600"/>
                  </a:lnTo>
                  <a:lnTo>
                    <a:pt x="1485163" y="3677323"/>
                  </a:lnTo>
                  <a:lnTo>
                    <a:pt x="1837740" y="3679063"/>
                  </a:lnTo>
                  <a:lnTo>
                    <a:pt x="1837740" y="3939006"/>
                  </a:lnTo>
                  <a:lnTo>
                    <a:pt x="1852752" y="3939006"/>
                  </a:lnTo>
                  <a:lnTo>
                    <a:pt x="1852752" y="3679063"/>
                  </a:lnTo>
                  <a:lnTo>
                    <a:pt x="2205329" y="3680777"/>
                  </a:lnTo>
                  <a:lnTo>
                    <a:pt x="2205329" y="3938600"/>
                  </a:lnTo>
                  <a:lnTo>
                    <a:pt x="2220341" y="3938600"/>
                  </a:lnTo>
                  <a:lnTo>
                    <a:pt x="2220341" y="3680853"/>
                  </a:lnTo>
                  <a:lnTo>
                    <a:pt x="2572855" y="3682568"/>
                  </a:lnTo>
                  <a:lnTo>
                    <a:pt x="2572855" y="3938600"/>
                  </a:lnTo>
                  <a:lnTo>
                    <a:pt x="2587866" y="3938600"/>
                  </a:lnTo>
                  <a:lnTo>
                    <a:pt x="2587866" y="3682644"/>
                  </a:lnTo>
                  <a:lnTo>
                    <a:pt x="2940380" y="3684308"/>
                  </a:lnTo>
                  <a:lnTo>
                    <a:pt x="2940380" y="3939006"/>
                  </a:lnTo>
                  <a:lnTo>
                    <a:pt x="2955379" y="3939006"/>
                  </a:lnTo>
                  <a:lnTo>
                    <a:pt x="2955379" y="3684384"/>
                  </a:lnTo>
                  <a:lnTo>
                    <a:pt x="3307892" y="3686048"/>
                  </a:lnTo>
                  <a:lnTo>
                    <a:pt x="3307892" y="3938600"/>
                  </a:lnTo>
                  <a:lnTo>
                    <a:pt x="3322904" y="3938600"/>
                  </a:lnTo>
                  <a:lnTo>
                    <a:pt x="3322904" y="3686124"/>
                  </a:lnTo>
                  <a:lnTo>
                    <a:pt x="3675418" y="3687788"/>
                  </a:lnTo>
                  <a:lnTo>
                    <a:pt x="3675418" y="3938600"/>
                  </a:lnTo>
                  <a:lnTo>
                    <a:pt x="3690429" y="3938600"/>
                  </a:lnTo>
                  <a:lnTo>
                    <a:pt x="3690429" y="3687864"/>
                  </a:lnTo>
                  <a:lnTo>
                    <a:pt x="4043007" y="3689540"/>
                  </a:lnTo>
                  <a:lnTo>
                    <a:pt x="4043007" y="3939006"/>
                  </a:lnTo>
                  <a:lnTo>
                    <a:pt x="4058018" y="3939006"/>
                  </a:lnTo>
                  <a:lnTo>
                    <a:pt x="4058018" y="3689616"/>
                  </a:lnTo>
                  <a:lnTo>
                    <a:pt x="4330458" y="3690950"/>
                  </a:lnTo>
                  <a:lnTo>
                    <a:pt x="4330458" y="3675875"/>
                  </a:lnTo>
                  <a:lnTo>
                    <a:pt x="4058018" y="3674592"/>
                  </a:lnTo>
                  <a:lnTo>
                    <a:pt x="4058018" y="3322028"/>
                  </a:lnTo>
                  <a:lnTo>
                    <a:pt x="4330458" y="3323361"/>
                  </a:lnTo>
                  <a:lnTo>
                    <a:pt x="4330458" y="3308286"/>
                  </a:lnTo>
                  <a:lnTo>
                    <a:pt x="4058018" y="3307016"/>
                  </a:lnTo>
                  <a:lnTo>
                    <a:pt x="4058018" y="2954502"/>
                  </a:lnTo>
                  <a:lnTo>
                    <a:pt x="4330458" y="2955772"/>
                  </a:lnTo>
                  <a:lnTo>
                    <a:pt x="4330458" y="2940837"/>
                  </a:lnTo>
                  <a:lnTo>
                    <a:pt x="4058018" y="2939491"/>
                  </a:lnTo>
                  <a:lnTo>
                    <a:pt x="4058018" y="2586913"/>
                  </a:lnTo>
                  <a:lnTo>
                    <a:pt x="4330458" y="2588247"/>
                  </a:lnTo>
                  <a:lnTo>
                    <a:pt x="4330458" y="2573172"/>
                  </a:lnTo>
                  <a:lnTo>
                    <a:pt x="4058018" y="2571889"/>
                  </a:lnTo>
                  <a:lnTo>
                    <a:pt x="4058018" y="2219248"/>
                  </a:lnTo>
                  <a:lnTo>
                    <a:pt x="4330458" y="2220582"/>
                  </a:lnTo>
                  <a:lnTo>
                    <a:pt x="4330458" y="2205507"/>
                  </a:lnTo>
                  <a:lnTo>
                    <a:pt x="4058018" y="2204237"/>
                  </a:lnTo>
                  <a:lnTo>
                    <a:pt x="4058018" y="1851723"/>
                  </a:lnTo>
                  <a:lnTo>
                    <a:pt x="4330458" y="1853006"/>
                  </a:lnTo>
                  <a:lnTo>
                    <a:pt x="4330458" y="1837931"/>
                  </a:lnTo>
                  <a:lnTo>
                    <a:pt x="4058018" y="1836648"/>
                  </a:lnTo>
                  <a:lnTo>
                    <a:pt x="4058018" y="1484122"/>
                  </a:lnTo>
                  <a:lnTo>
                    <a:pt x="4330458" y="1485417"/>
                  </a:lnTo>
                  <a:lnTo>
                    <a:pt x="4330458" y="1470342"/>
                  </a:lnTo>
                  <a:lnTo>
                    <a:pt x="4058018" y="1469059"/>
                  </a:lnTo>
                  <a:lnTo>
                    <a:pt x="4058018" y="1116533"/>
                  </a:lnTo>
                  <a:lnTo>
                    <a:pt x="4330458" y="1117879"/>
                  </a:lnTo>
                  <a:lnTo>
                    <a:pt x="4330458" y="1102791"/>
                  </a:lnTo>
                  <a:lnTo>
                    <a:pt x="4058018" y="1101521"/>
                  </a:lnTo>
                  <a:lnTo>
                    <a:pt x="4058018" y="748995"/>
                  </a:lnTo>
                  <a:lnTo>
                    <a:pt x="4330458" y="750277"/>
                  </a:lnTo>
                  <a:lnTo>
                    <a:pt x="4330458" y="735279"/>
                  </a:lnTo>
                  <a:lnTo>
                    <a:pt x="4058018" y="733920"/>
                  </a:lnTo>
                  <a:lnTo>
                    <a:pt x="4058018" y="381342"/>
                  </a:lnTo>
                  <a:lnTo>
                    <a:pt x="4330458" y="382689"/>
                  </a:lnTo>
                  <a:lnTo>
                    <a:pt x="4330458" y="367614"/>
                  </a:lnTo>
                  <a:close/>
                </a:path>
                <a:path w="4330700" h="3939540">
                  <a:moveTo>
                    <a:pt x="4330458" y="88"/>
                  </a:moveTo>
                  <a:lnTo>
                    <a:pt x="4298493" y="0"/>
                  </a:lnTo>
                  <a:lnTo>
                    <a:pt x="4269740" y="11658"/>
                  </a:lnTo>
                  <a:lnTo>
                    <a:pt x="4269105" y="12001"/>
                  </a:lnTo>
                  <a:lnTo>
                    <a:pt x="4268343" y="12217"/>
                  </a:lnTo>
                  <a:lnTo>
                    <a:pt x="4263326" y="14249"/>
                  </a:lnTo>
                  <a:lnTo>
                    <a:pt x="4261917" y="14795"/>
                  </a:lnTo>
                  <a:lnTo>
                    <a:pt x="4330458" y="15151"/>
                  </a:lnTo>
                  <a:lnTo>
                    <a:pt x="4330458" y="88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908088" y="3492156"/>
            <a:ext cx="13045658" cy="43784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70940" marR="5080" indent="-457200">
              <a:lnSpc>
                <a:spcPct val="1153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Трябва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идентифицирате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негативните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си убеждения за себе си и след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това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ги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оспорите.</a:t>
            </a:r>
          </a:p>
          <a:p>
            <a:pPr marL="1170940" marR="5080" indent="-457200">
              <a:lnSpc>
                <a:spcPct val="1153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Може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да си кажете, че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сте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„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твърде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глупави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“, за да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кандидатствате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за нова работа, например, или че „никой не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го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 е </a:t>
            </a:r>
            <a:r>
              <a:rPr lang="ru-RU" sz="2800" spc="-35" dirty="0" err="1" smtClean="0">
                <a:solidFill>
                  <a:srgbClr val="543C25"/>
                </a:solidFill>
                <a:latin typeface="Cambria"/>
                <a:cs typeface="Cambria"/>
              </a:rPr>
              <a:t>грижа</a:t>
            </a:r>
            <a:r>
              <a:rPr lang="ru-RU" sz="2800" spc="-35" dirty="0" smtClean="0">
                <a:solidFill>
                  <a:srgbClr val="543C25"/>
                </a:solidFill>
                <a:latin typeface="Cambria"/>
                <a:cs typeface="Cambria"/>
              </a:rPr>
              <a:t>“ за вас.</a:t>
            </a:r>
            <a:endParaRPr sz="2800" dirty="0" smtClean="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lang="bg-BG" sz="2800" b="1" dirty="0" smtClean="0">
                <a:solidFill>
                  <a:srgbClr val="543C25"/>
                </a:solidFill>
                <a:latin typeface="Cambria"/>
                <a:cs typeface="Cambria"/>
              </a:rPr>
              <a:t>Насочете фокус върху това, </a:t>
            </a:r>
            <a:r>
              <a:rPr lang="bg-BG" sz="2800" b="1" spc="-110" dirty="0" smtClean="0">
                <a:solidFill>
                  <a:srgbClr val="543C25"/>
                </a:solidFill>
                <a:latin typeface="Cambria"/>
                <a:cs typeface="Cambria"/>
              </a:rPr>
              <a:t>в което сте добри</a:t>
            </a:r>
            <a:endParaRPr sz="2800" dirty="0" smtClean="0">
              <a:latin typeface="Cambria"/>
              <a:cs typeface="Cambria"/>
            </a:endParaRPr>
          </a:p>
          <a:p>
            <a:pPr marL="1170940" marR="1670685" indent="-457200" algn="l">
              <a:lnSpc>
                <a:spcPct val="115399"/>
              </a:lnSpc>
              <a:buFont typeface="Arial" panose="020B0604020202020204" pitchFamily="34" charset="0"/>
              <a:buChar char="•"/>
              <a:tabLst>
                <a:tab pos="1919605" algn="l"/>
                <a:tab pos="2531110" algn="l"/>
                <a:tab pos="3597910" algn="l"/>
                <a:tab pos="4149090" algn="l"/>
                <a:tab pos="6221730" algn="l"/>
                <a:tab pos="7817484" algn="l"/>
                <a:tab pos="8515985" algn="l"/>
              </a:tabLst>
            </a:pPr>
            <a:r>
              <a:rPr lang="bg-BG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Всички сме добри </a:t>
            </a:r>
            <a:r>
              <a:rPr lang="bg-BG" sz="2800" dirty="0" smtClean="0">
                <a:solidFill>
                  <a:srgbClr val="543C25"/>
                </a:solidFill>
                <a:latin typeface="Cambria"/>
                <a:cs typeface="Cambria"/>
              </a:rPr>
              <a:t>в нещо</a:t>
            </a:r>
            <a:r>
              <a:rPr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,</a:t>
            </a:r>
            <a:r>
              <a:rPr lang="bg-BG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независимо дали е готвене</a:t>
            </a:r>
            <a:r>
              <a:rPr sz="2800" spc="-55" dirty="0" smtClean="0">
                <a:solidFill>
                  <a:srgbClr val="543C25"/>
                </a:solidFill>
                <a:latin typeface="Cambria"/>
                <a:cs typeface="Cambria"/>
              </a:rPr>
              <a:t>,</a:t>
            </a:r>
            <a:r>
              <a:rPr lang="bg-BG" sz="2800" spc="-55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bg-BG" sz="2800" spc="-70" dirty="0" smtClean="0">
                <a:solidFill>
                  <a:srgbClr val="543C25"/>
                </a:solidFill>
                <a:latin typeface="Cambria"/>
                <a:cs typeface="Cambria"/>
              </a:rPr>
              <a:t>пеене</a:t>
            </a:r>
            <a:r>
              <a:rPr sz="2800" spc="-70" dirty="0" smtClean="0">
                <a:solidFill>
                  <a:srgbClr val="543C25"/>
                </a:solidFill>
                <a:latin typeface="Cambria"/>
                <a:cs typeface="Cambria"/>
              </a:rPr>
              <a:t>,</a:t>
            </a:r>
            <a:r>
              <a:rPr sz="2800" spc="-10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bg-BG" sz="2800" spc="-70" dirty="0" smtClean="0">
                <a:solidFill>
                  <a:srgbClr val="543C25"/>
                </a:solidFill>
                <a:latin typeface="Cambria"/>
                <a:cs typeface="Cambria"/>
              </a:rPr>
              <a:t>редене на пъзели </a:t>
            </a:r>
            <a:r>
              <a:rPr lang="bg-BG" sz="2800" spc="-100" dirty="0" smtClean="0">
                <a:solidFill>
                  <a:srgbClr val="543C25"/>
                </a:solidFill>
                <a:latin typeface="Cambria"/>
                <a:cs typeface="Cambria"/>
              </a:rPr>
              <a:t>или да бъдеш приятел</a:t>
            </a:r>
            <a:r>
              <a:rPr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.</a:t>
            </a:r>
            <a:endParaRPr sz="2800" dirty="0" smtClean="0">
              <a:latin typeface="Cambria"/>
              <a:cs typeface="Cambria"/>
            </a:endParaRPr>
          </a:p>
          <a:p>
            <a:pPr marL="1250950" marR="1670685" indent="-457200">
              <a:lnSpc>
                <a:spcPct val="115399"/>
              </a:lnSpc>
              <a:buFont typeface="Arial" panose="020B0604020202020204" pitchFamily="34" charset="0"/>
              <a:buChar char="•"/>
            </a:pPr>
            <a:r>
              <a:rPr lang="ru-RU" sz="2800" b="1" spc="-10" dirty="0" err="1" smtClean="0">
                <a:solidFill>
                  <a:srgbClr val="543C25"/>
                </a:solidFill>
                <a:latin typeface="Cambria"/>
                <a:cs typeface="Cambria"/>
              </a:rPr>
              <a:t>Изграждайте</a:t>
            </a:r>
            <a:r>
              <a:rPr lang="ru-RU" sz="2800" b="1" spc="-1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b="1" spc="-10" dirty="0" err="1" smtClean="0">
                <a:solidFill>
                  <a:srgbClr val="543C25"/>
                </a:solidFill>
                <a:latin typeface="Cambria"/>
                <a:cs typeface="Cambria"/>
              </a:rPr>
              <a:t>позитивни</a:t>
            </a:r>
            <a:r>
              <a:rPr lang="ru-RU" sz="2800" b="1" spc="-10" dirty="0" smtClean="0">
                <a:solidFill>
                  <a:srgbClr val="543C25"/>
                </a:solidFill>
                <a:latin typeface="Cambria"/>
                <a:cs typeface="Cambria"/>
              </a:rPr>
              <a:t> взаимоотношения </a:t>
            </a:r>
            <a:r>
              <a:rPr lang="ru-RU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с хора, </a:t>
            </a:r>
            <a:r>
              <a:rPr lang="ru-RU" sz="2800" spc="-10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10" dirty="0" err="1" smtClean="0">
                <a:solidFill>
                  <a:srgbClr val="543C25"/>
                </a:solidFill>
                <a:latin typeface="Cambria"/>
                <a:cs typeface="Cambria"/>
              </a:rPr>
              <a:t>са</a:t>
            </a:r>
            <a:r>
              <a:rPr lang="ru-RU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2800" spc="-10" dirty="0" err="1" smtClean="0">
                <a:solidFill>
                  <a:srgbClr val="543C25"/>
                </a:solidFill>
                <a:latin typeface="Cambria"/>
                <a:cs typeface="Cambria"/>
              </a:rPr>
              <a:t>позитивни</a:t>
            </a:r>
            <a:r>
              <a:rPr lang="ru-RU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 и </a:t>
            </a:r>
            <a:r>
              <a:rPr lang="ru-RU" sz="2800" spc="-10" dirty="0" err="1" smtClean="0">
                <a:solidFill>
                  <a:srgbClr val="543C25"/>
                </a:solidFill>
                <a:latin typeface="Cambria"/>
                <a:cs typeface="Cambria"/>
              </a:rPr>
              <a:t>ви</a:t>
            </a:r>
            <a:r>
              <a:rPr lang="ru-RU" sz="2800" spc="-10" dirty="0" smtClean="0">
                <a:solidFill>
                  <a:srgbClr val="543C25"/>
                </a:solidFill>
                <a:latin typeface="Cambria"/>
                <a:cs typeface="Cambria"/>
              </a:rPr>
              <a:t> ценят.</a:t>
            </a:r>
            <a:endParaRPr sz="2800" dirty="0">
              <a:latin typeface="Cambria"/>
              <a:cs typeface="Cambria"/>
            </a:endParaRPr>
          </a:p>
        </p:txBody>
      </p:sp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358769" y="4034708"/>
            <a:ext cx="4061866" cy="53339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867650" y="7353300"/>
            <a:ext cx="1875274" cy="2210175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1364287" y="0"/>
            <a:ext cx="1417955" cy="1376680"/>
          </a:xfrm>
          <a:custGeom>
            <a:avLst/>
            <a:gdLst/>
            <a:ahLst/>
            <a:cxnLst/>
            <a:rect l="l" t="t" r="r" b="b"/>
            <a:pathLst>
              <a:path w="1417955" h="1376680">
                <a:moveTo>
                  <a:pt x="708972" y="1376458"/>
                </a:moveTo>
                <a:lnTo>
                  <a:pt x="660471" y="1089780"/>
                </a:lnTo>
                <a:lnTo>
                  <a:pt x="649983" y="1038151"/>
                </a:lnTo>
                <a:lnTo>
                  <a:pt x="636349" y="988216"/>
                </a:lnTo>
                <a:lnTo>
                  <a:pt x="619702" y="940141"/>
                </a:lnTo>
                <a:lnTo>
                  <a:pt x="600180" y="894090"/>
                </a:lnTo>
                <a:lnTo>
                  <a:pt x="577917" y="850231"/>
                </a:lnTo>
                <a:lnTo>
                  <a:pt x="553049" y="808729"/>
                </a:lnTo>
                <a:lnTo>
                  <a:pt x="525712" y="769750"/>
                </a:lnTo>
                <a:lnTo>
                  <a:pt x="496041" y="733459"/>
                </a:lnTo>
                <a:lnTo>
                  <a:pt x="464172" y="700023"/>
                </a:lnTo>
                <a:lnTo>
                  <a:pt x="430240" y="669607"/>
                </a:lnTo>
                <a:lnTo>
                  <a:pt x="394381" y="642378"/>
                </a:lnTo>
                <a:lnTo>
                  <a:pt x="356731" y="618500"/>
                </a:lnTo>
                <a:lnTo>
                  <a:pt x="317424" y="598140"/>
                </a:lnTo>
                <a:lnTo>
                  <a:pt x="276598" y="581463"/>
                </a:lnTo>
                <a:lnTo>
                  <a:pt x="234386" y="568636"/>
                </a:lnTo>
                <a:lnTo>
                  <a:pt x="0" y="509314"/>
                </a:lnTo>
                <a:lnTo>
                  <a:pt x="234386" y="449992"/>
                </a:lnTo>
                <a:lnTo>
                  <a:pt x="276598" y="437164"/>
                </a:lnTo>
                <a:lnTo>
                  <a:pt x="317424" y="420488"/>
                </a:lnTo>
                <a:lnTo>
                  <a:pt x="356731" y="400128"/>
                </a:lnTo>
                <a:lnTo>
                  <a:pt x="394381" y="376250"/>
                </a:lnTo>
                <a:lnTo>
                  <a:pt x="430240" y="349020"/>
                </a:lnTo>
                <a:lnTo>
                  <a:pt x="464172" y="318604"/>
                </a:lnTo>
                <a:lnTo>
                  <a:pt x="496041" y="285168"/>
                </a:lnTo>
                <a:lnTo>
                  <a:pt x="525712" y="248877"/>
                </a:lnTo>
                <a:lnTo>
                  <a:pt x="553049" y="209898"/>
                </a:lnTo>
                <a:lnTo>
                  <a:pt x="577917" y="168396"/>
                </a:lnTo>
                <a:lnTo>
                  <a:pt x="600180" y="124537"/>
                </a:lnTo>
                <a:lnTo>
                  <a:pt x="619702" y="78487"/>
                </a:lnTo>
                <a:lnTo>
                  <a:pt x="636349" y="30411"/>
                </a:lnTo>
                <a:lnTo>
                  <a:pt x="644653" y="0"/>
                </a:lnTo>
                <a:lnTo>
                  <a:pt x="773291" y="0"/>
                </a:lnTo>
                <a:lnTo>
                  <a:pt x="798242" y="78487"/>
                </a:lnTo>
                <a:lnTo>
                  <a:pt x="817764" y="124537"/>
                </a:lnTo>
                <a:lnTo>
                  <a:pt x="840027" y="168396"/>
                </a:lnTo>
                <a:lnTo>
                  <a:pt x="864895" y="209898"/>
                </a:lnTo>
                <a:lnTo>
                  <a:pt x="892232" y="248877"/>
                </a:lnTo>
                <a:lnTo>
                  <a:pt x="921903" y="285168"/>
                </a:lnTo>
                <a:lnTo>
                  <a:pt x="953772" y="318604"/>
                </a:lnTo>
                <a:lnTo>
                  <a:pt x="987704" y="349020"/>
                </a:lnTo>
                <a:lnTo>
                  <a:pt x="1023563" y="376250"/>
                </a:lnTo>
                <a:lnTo>
                  <a:pt x="1061213" y="400128"/>
                </a:lnTo>
                <a:lnTo>
                  <a:pt x="1100520" y="420488"/>
                </a:lnTo>
                <a:lnTo>
                  <a:pt x="1141346" y="437164"/>
                </a:lnTo>
                <a:lnTo>
                  <a:pt x="1183558" y="449992"/>
                </a:lnTo>
                <a:lnTo>
                  <a:pt x="1417945" y="509314"/>
                </a:lnTo>
                <a:lnTo>
                  <a:pt x="1183558" y="568636"/>
                </a:lnTo>
                <a:lnTo>
                  <a:pt x="1141346" y="581463"/>
                </a:lnTo>
                <a:lnTo>
                  <a:pt x="1100520" y="598140"/>
                </a:lnTo>
                <a:lnTo>
                  <a:pt x="1061213" y="618500"/>
                </a:lnTo>
                <a:lnTo>
                  <a:pt x="1023563" y="642378"/>
                </a:lnTo>
                <a:lnTo>
                  <a:pt x="987704" y="669607"/>
                </a:lnTo>
                <a:lnTo>
                  <a:pt x="953772" y="700023"/>
                </a:lnTo>
                <a:lnTo>
                  <a:pt x="921903" y="733459"/>
                </a:lnTo>
                <a:lnTo>
                  <a:pt x="892232" y="769750"/>
                </a:lnTo>
                <a:lnTo>
                  <a:pt x="864895" y="808729"/>
                </a:lnTo>
                <a:lnTo>
                  <a:pt x="840027" y="850231"/>
                </a:lnTo>
                <a:lnTo>
                  <a:pt x="817764" y="894090"/>
                </a:lnTo>
                <a:lnTo>
                  <a:pt x="798242" y="940141"/>
                </a:lnTo>
                <a:lnTo>
                  <a:pt x="781595" y="988216"/>
                </a:lnTo>
                <a:lnTo>
                  <a:pt x="767961" y="1038151"/>
                </a:lnTo>
                <a:lnTo>
                  <a:pt x="757473" y="1089780"/>
                </a:lnTo>
                <a:lnTo>
                  <a:pt x="708972" y="1376458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46516" y="1175451"/>
            <a:ext cx="1080135" cy="1080135"/>
          </a:xfrm>
          <a:custGeom>
            <a:avLst/>
            <a:gdLst/>
            <a:ahLst/>
            <a:cxnLst/>
            <a:rect l="l" t="t" r="r" b="b"/>
            <a:pathLst>
              <a:path w="1080135" h="1080135">
                <a:moveTo>
                  <a:pt x="539976" y="1079952"/>
                </a:moveTo>
                <a:lnTo>
                  <a:pt x="503036" y="901436"/>
                </a:lnTo>
                <a:lnTo>
                  <a:pt x="490149" y="853600"/>
                </a:lnTo>
                <a:lnTo>
                  <a:pt x="471985" y="808254"/>
                </a:lnTo>
                <a:lnTo>
                  <a:pt x="448893" y="765746"/>
                </a:lnTo>
                <a:lnTo>
                  <a:pt x="421220" y="726423"/>
                </a:lnTo>
                <a:lnTo>
                  <a:pt x="389316" y="690636"/>
                </a:lnTo>
                <a:lnTo>
                  <a:pt x="353528" y="658731"/>
                </a:lnTo>
                <a:lnTo>
                  <a:pt x="314206" y="631059"/>
                </a:lnTo>
                <a:lnTo>
                  <a:pt x="271697" y="607966"/>
                </a:lnTo>
                <a:lnTo>
                  <a:pt x="226351" y="589802"/>
                </a:lnTo>
                <a:lnTo>
                  <a:pt x="178516" y="576916"/>
                </a:lnTo>
                <a:lnTo>
                  <a:pt x="0" y="539976"/>
                </a:lnTo>
                <a:lnTo>
                  <a:pt x="178516" y="503036"/>
                </a:lnTo>
                <a:lnTo>
                  <a:pt x="226351" y="490149"/>
                </a:lnTo>
                <a:lnTo>
                  <a:pt x="271697" y="471985"/>
                </a:lnTo>
                <a:lnTo>
                  <a:pt x="314206" y="448893"/>
                </a:lnTo>
                <a:lnTo>
                  <a:pt x="353528" y="421220"/>
                </a:lnTo>
                <a:lnTo>
                  <a:pt x="389315" y="389316"/>
                </a:lnTo>
                <a:lnTo>
                  <a:pt x="421220" y="353528"/>
                </a:lnTo>
                <a:lnTo>
                  <a:pt x="448892" y="314206"/>
                </a:lnTo>
                <a:lnTo>
                  <a:pt x="471985" y="271698"/>
                </a:lnTo>
                <a:lnTo>
                  <a:pt x="490149" y="226351"/>
                </a:lnTo>
                <a:lnTo>
                  <a:pt x="503036" y="178516"/>
                </a:lnTo>
                <a:lnTo>
                  <a:pt x="539976" y="0"/>
                </a:lnTo>
                <a:lnTo>
                  <a:pt x="576916" y="178516"/>
                </a:lnTo>
                <a:lnTo>
                  <a:pt x="589803" y="226351"/>
                </a:lnTo>
                <a:lnTo>
                  <a:pt x="607966" y="271697"/>
                </a:lnTo>
                <a:lnTo>
                  <a:pt x="631059" y="314206"/>
                </a:lnTo>
                <a:lnTo>
                  <a:pt x="658732" y="353528"/>
                </a:lnTo>
                <a:lnTo>
                  <a:pt x="690636" y="389315"/>
                </a:lnTo>
                <a:lnTo>
                  <a:pt x="726424" y="421220"/>
                </a:lnTo>
                <a:lnTo>
                  <a:pt x="765746" y="448892"/>
                </a:lnTo>
                <a:lnTo>
                  <a:pt x="808254" y="471985"/>
                </a:lnTo>
                <a:lnTo>
                  <a:pt x="853601" y="490149"/>
                </a:lnTo>
                <a:lnTo>
                  <a:pt x="901436" y="503036"/>
                </a:lnTo>
                <a:lnTo>
                  <a:pt x="1079952" y="539976"/>
                </a:lnTo>
                <a:lnTo>
                  <a:pt x="901436" y="576916"/>
                </a:lnTo>
                <a:lnTo>
                  <a:pt x="853601" y="589802"/>
                </a:lnTo>
                <a:lnTo>
                  <a:pt x="808254" y="607966"/>
                </a:lnTo>
                <a:lnTo>
                  <a:pt x="765746" y="631059"/>
                </a:lnTo>
                <a:lnTo>
                  <a:pt x="726423" y="658731"/>
                </a:lnTo>
                <a:lnTo>
                  <a:pt x="690636" y="690636"/>
                </a:lnTo>
                <a:lnTo>
                  <a:pt x="658731" y="726423"/>
                </a:lnTo>
                <a:lnTo>
                  <a:pt x="631059" y="765746"/>
                </a:lnTo>
                <a:lnTo>
                  <a:pt x="607966" y="808254"/>
                </a:lnTo>
                <a:lnTo>
                  <a:pt x="589802" y="853600"/>
                </a:lnTo>
                <a:lnTo>
                  <a:pt x="576916" y="901436"/>
                </a:lnTo>
                <a:lnTo>
                  <a:pt x="539976" y="10799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17753" y="1606806"/>
            <a:ext cx="1156335" cy="1552575"/>
          </a:xfrm>
          <a:custGeom>
            <a:avLst/>
            <a:gdLst/>
            <a:ahLst/>
            <a:cxnLst/>
            <a:rect l="l" t="t" r="r" b="b"/>
            <a:pathLst>
              <a:path w="1156335" h="1552575">
                <a:moveTo>
                  <a:pt x="566642" y="1552252"/>
                </a:moveTo>
                <a:lnTo>
                  <a:pt x="535755" y="1141799"/>
                </a:lnTo>
                <a:lnTo>
                  <a:pt x="521585" y="1092117"/>
                </a:lnTo>
                <a:lnTo>
                  <a:pt x="500634" y="1045799"/>
                </a:lnTo>
                <a:lnTo>
                  <a:pt x="473472" y="1003417"/>
                </a:lnTo>
                <a:lnTo>
                  <a:pt x="440667" y="965539"/>
                </a:lnTo>
                <a:lnTo>
                  <a:pt x="402789" y="932735"/>
                </a:lnTo>
                <a:lnTo>
                  <a:pt x="360407" y="905572"/>
                </a:lnTo>
                <a:lnTo>
                  <a:pt x="314090" y="884622"/>
                </a:lnTo>
                <a:lnTo>
                  <a:pt x="264407" y="870452"/>
                </a:lnTo>
                <a:lnTo>
                  <a:pt x="0" y="839564"/>
                </a:lnTo>
                <a:lnTo>
                  <a:pt x="264407" y="808677"/>
                </a:lnTo>
                <a:lnTo>
                  <a:pt x="314090" y="794507"/>
                </a:lnTo>
                <a:lnTo>
                  <a:pt x="360407" y="773556"/>
                </a:lnTo>
                <a:lnTo>
                  <a:pt x="402789" y="746394"/>
                </a:lnTo>
                <a:lnTo>
                  <a:pt x="440667" y="713590"/>
                </a:lnTo>
                <a:lnTo>
                  <a:pt x="473472" y="675712"/>
                </a:lnTo>
                <a:lnTo>
                  <a:pt x="500634" y="633330"/>
                </a:lnTo>
                <a:lnTo>
                  <a:pt x="521585" y="587012"/>
                </a:lnTo>
                <a:lnTo>
                  <a:pt x="535755" y="537329"/>
                </a:lnTo>
                <a:lnTo>
                  <a:pt x="566642" y="0"/>
                </a:lnTo>
                <a:lnTo>
                  <a:pt x="597529" y="537329"/>
                </a:lnTo>
                <a:lnTo>
                  <a:pt x="611699" y="587013"/>
                </a:lnTo>
                <a:lnTo>
                  <a:pt x="632650" y="633330"/>
                </a:lnTo>
                <a:lnTo>
                  <a:pt x="659812" y="675712"/>
                </a:lnTo>
                <a:lnTo>
                  <a:pt x="692617" y="713590"/>
                </a:lnTo>
                <a:lnTo>
                  <a:pt x="730495" y="746394"/>
                </a:lnTo>
                <a:lnTo>
                  <a:pt x="772877" y="773557"/>
                </a:lnTo>
                <a:lnTo>
                  <a:pt x="819194" y="794507"/>
                </a:lnTo>
                <a:lnTo>
                  <a:pt x="868877" y="808677"/>
                </a:lnTo>
                <a:lnTo>
                  <a:pt x="1155843" y="839564"/>
                </a:lnTo>
                <a:lnTo>
                  <a:pt x="868877" y="870452"/>
                </a:lnTo>
                <a:lnTo>
                  <a:pt x="819194" y="884622"/>
                </a:lnTo>
                <a:lnTo>
                  <a:pt x="772877" y="905572"/>
                </a:lnTo>
                <a:lnTo>
                  <a:pt x="730495" y="932735"/>
                </a:lnTo>
                <a:lnTo>
                  <a:pt x="692617" y="965539"/>
                </a:lnTo>
                <a:lnTo>
                  <a:pt x="659812" y="1003417"/>
                </a:lnTo>
                <a:lnTo>
                  <a:pt x="632650" y="1045799"/>
                </a:lnTo>
                <a:lnTo>
                  <a:pt x="611699" y="1092116"/>
                </a:lnTo>
                <a:lnTo>
                  <a:pt x="597529" y="1141799"/>
                </a:lnTo>
                <a:lnTo>
                  <a:pt x="566642" y="15522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24718" y="16281"/>
            <a:ext cx="365760" cy="493395"/>
          </a:xfrm>
          <a:custGeom>
            <a:avLst/>
            <a:gdLst/>
            <a:ahLst/>
            <a:cxnLst/>
            <a:rect l="l" t="t" r="r" b="b"/>
            <a:pathLst>
              <a:path w="365760" h="493395">
                <a:moveTo>
                  <a:pt x="182825" y="493032"/>
                </a:moveTo>
                <a:lnTo>
                  <a:pt x="170318" y="411533"/>
                </a:lnTo>
                <a:lnTo>
                  <a:pt x="156097" y="359118"/>
                </a:lnTo>
                <a:lnTo>
                  <a:pt x="131815" y="315297"/>
                </a:lnTo>
                <a:lnTo>
                  <a:pt x="99315" y="282555"/>
                </a:lnTo>
                <a:lnTo>
                  <a:pt x="60442" y="263380"/>
                </a:lnTo>
                <a:lnTo>
                  <a:pt x="0" y="246516"/>
                </a:lnTo>
                <a:lnTo>
                  <a:pt x="60442" y="229651"/>
                </a:lnTo>
                <a:lnTo>
                  <a:pt x="99315" y="210476"/>
                </a:lnTo>
                <a:lnTo>
                  <a:pt x="131814" y="177734"/>
                </a:lnTo>
                <a:lnTo>
                  <a:pt x="156097" y="133913"/>
                </a:lnTo>
                <a:lnTo>
                  <a:pt x="170318" y="81498"/>
                </a:lnTo>
                <a:lnTo>
                  <a:pt x="182825" y="0"/>
                </a:lnTo>
                <a:lnTo>
                  <a:pt x="195333" y="81498"/>
                </a:lnTo>
                <a:lnTo>
                  <a:pt x="209554" y="133913"/>
                </a:lnTo>
                <a:lnTo>
                  <a:pt x="233836" y="177734"/>
                </a:lnTo>
                <a:lnTo>
                  <a:pt x="266336" y="210476"/>
                </a:lnTo>
                <a:lnTo>
                  <a:pt x="305209" y="229651"/>
                </a:lnTo>
                <a:lnTo>
                  <a:pt x="365651" y="246516"/>
                </a:lnTo>
                <a:lnTo>
                  <a:pt x="305209" y="263380"/>
                </a:lnTo>
                <a:lnTo>
                  <a:pt x="266336" y="282555"/>
                </a:lnTo>
                <a:lnTo>
                  <a:pt x="233837" y="315297"/>
                </a:lnTo>
                <a:lnTo>
                  <a:pt x="209554" y="359118"/>
                </a:lnTo>
                <a:lnTo>
                  <a:pt x="195333" y="411533"/>
                </a:lnTo>
                <a:lnTo>
                  <a:pt x="182825" y="49303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3918" y="689849"/>
            <a:ext cx="299720" cy="403860"/>
          </a:xfrm>
          <a:custGeom>
            <a:avLst/>
            <a:gdLst/>
            <a:ahLst/>
            <a:cxnLst/>
            <a:rect l="l" t="t" r="r" b="b"/>
            <a:pathLst>
              <a:path w="299720" h="403859">
                <a:moveTo>
                  <a:pt x="149702" y="403711"/>
                </a:moveTo>
                <a:lnTo>
                  <a:pt x="139461" y="336977"/>
                </a:lnTo>
                <a:lnTo>
                  <a:pt x="127817" y="294057"/>
                </a:lnTo>
                <a:lnTo>
                  <a:pt x="107934" y="258175"/>
                </a:lnTo>
                <a:lnTo>
                  <a:pt x="49492" y="215664"/>
                </a:lnTo>
                <a:lnTo>
                  <a:pt x="0" y="201855"/>
                </a:lnTo>
                <a:lnTo>
                  <a:pt x="49491" y="188046"/>
                </a:lnTo>
                <a:lnTo>
                  <a:pt x="107933" y="145535"/>
                </a:lnTo>
                <a:lnTo>
                  <a:pt x="127816" y="109653"/>
                </a:lnTo>
                <a:lnTo>
                  <a:pt x="139460" y="66734"/>
                </a:lnTo>
                <a:lnTo>
                  <a:pt x="149701" y="0"/>
                </a:lnTo>
                <a:lnTo>
                  <a:pt x="159942" y="66734"/>
                </a:lnTo>
                <a:lnTo>
                  <a:pt x="171587" y="109653"/>
                </a:lnTo>
                <a:lnTo>
                  <a:pt x="191470" y="145535"/>
                </a:lnTo>
                <a:lnTo>
                  <a:pt x="249911" y="188046"/>
                </a:lnTo>
                <a:lnTo>
                  <a:pt x="299404" y="201855"/>
                </a:lnTo>
                <a:lnTo>
                  <a:pt x="249913" y="215664"/>
                </a:lnTo>
                <a:lnTo>
                  <a:pt x="218082" y="231366"/>
                </a:lnTo>
                <a:lnTo>
                  <a:pt x="191471" y="258175"/>
                </a:lnTo>
                <a:lnTo>
                  <a:pt x="171588" y="294057"/>
                </a:lnTo>
                <a:lnTo>
                  <a:pt x="159943" y="336977"/>
                </a:lnTo>
                <a:lnTo>
                  <a:pt x="149702" y="403711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482619" y="1932861"/>
            <a:ext cx="805815" cy="1080135"/>
          </a:xfrm>
          <a:custGeom>
            <a:avLst/>
            <a:gdLst/>
            <a:ahLst/>
            <a:cxnLst/>
            <a:rect l="l" t="t" r="r" b="b"/>
            <a:pathLst>
              <a:path w="805815" h="1080135">
                <a:moveTo>
                  <a:pt x="539976" y="1079952"/>
                </a:moveTo>
                <a:lnTo>
                  <a:pt x="503036" y="901436"/>
                </a:lnTo>
                <a:lnTo>
                  <a:pt x="490149" y="853600"/>
                </a:lnTo>
                <a:lnTo>
                  <a:pt x="471985" y="808254"/>
                </a:lnTo>
                <a:lnTo>
                  <a:pt x="448893" y="765746"/>
                </a:lnTo>
                <a:lnTo>
                  <a:pt x="421220" y="726423"/>
                </a:lnTo>
                <a:lnTo>
                  <a:pt x="389316" y="690636"/>
                </a:lnTo>
                <a:lnTo>
                  <a:pt x="353528" y="658731"/>
                </a:lnTo>
                <a:lnTo>
                  <a:pt x="314206" y="631059"/>
                </a:lnTo>
                <a:lnTo>
                  <a:pt x="271697" y="607966"/>
                </a:lnTo>
                <a:lnTo>
                  <a:pt x="226351" y="589802"/>
                </a:lnTo>
                <a:lnTo>
                  <a:pt x="178516" y="576916"/>
                </a:lnTo>
                <a:lnTo>
                  <a:pt x="0" y="539976"/>
                </a:lnTo>
                <a:lnTo>
                  <a:pt x="178516" y="503036"/>
                </a:lnTo>
                <a:lnTo>
                  <a:pt x="226351" y="490149"/>
                </a:lnTo>
                <a:lnTo>
                  <a:pt x="271697" y="471985"/>
                </a:lnTo>
                <a:lnTo>
                  <a:pt x="314206" y="448893"/>
                </a:lnTo>
                <a:lnTo>
                  <a:pt x="353528" y="421220"/>
                </a:lnTo>
                <a:lnTo>
                  <a:pt x="389315" y="389316"/>
                </a:lnTo>
                <a:lnTo>
                  <a:pt x="421220" y="353528"/>
                </a:lnTo>
                <a:lnTo>
                  <a:pt x="448892" y="314206"/>
                </a:lnTo>
                <a:lnTo>
                  <a:pt x="471985" y="271698"/>
                </a:lnTo>
                <a:lnTo>
                  <a:pt x="490149" y="226351"/>
                </a:lnTo>
                <a:lnTo>
                  <a:pt x="503036" y="178516"/>
                </a:lnTo>
                <a:lnTo>
                  <a:pt x="539976" y="0"/>
                </a:lnTo>
                <a:lnTo>
                  <a:pt x="576916" y="178516"/>
                </a:lnTo>
                <a:lnTo>
                  <a:pt x="589803" y="226351"/>
                </a:lnTo>
                <a:lnTo>
                  <a:pt x="607966" y="271697"/>
                </a:lnTo>
                <a:lnTo>
                  <a:pt x="631059" y="314206"/>
                </a:lnTo>
                <a:lnTo>
                  <a:pt x="658732" y="353528"/>
                </a:lnTo>
                <a:lnTo>
                  <a:pt x="690636" y="389315"/>
                </a:lnTo>
                <a:lnTo>
                  <a:pt x="726423" y="421220"/>
                </a:lnTo>
                <a:lnTo>
                  <a:pt x="765746" y="448892"/>
                </a:lnTo>
                <a:lnTo>
                  <a:pt x="805378" y="470423"/>
                </a:lnTo>
                <a:lnTo>
                  <a:pt x="805378" y="609528"/>
                </a:lnTo>
                <a:lnTo>
                  <a:pt x="765746" y="631059"/>
                </a:lnTo>
                <a:lnTo>
                  <a:pt x="726423" y="658731"/>
                </a:lnTo>
                <a:lnTo>
                  <a:pt x="690636" y="690636"/>
                </a:lnTo>
                <a:lnTo>
                  <a:pt x="658731" y="726423"/>
                </a:lnTo>
                <a:lnTo>
                  <a:pt x="631059" y="765746"/>
                </a:lnTo>
                <a:lnTo>
                  <a:pt x="607966" y="808254"/>
                </a:lnTo>
                <a:lnTo>
                  <a:pt x="589802" y="853600"/>
                </a:lnTo>
                <a:lnTo>
                  <a:pt x="576916" y="901436"/>
                </a:lnTo>
                <a:lnTo>
                  <a:pt x="539976" y="10799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253858" y="2364215"/>
            <a:ext cx="1156335" cy="1552575"/>
          </a:xfrm>
          <a:custGeom>
            <a:avLst/>
            <a:gdLst/>
            <a:ahLst/>
            <a:cxnLst/>
            <a:rect l="l" t="t" r="r" b="b"/>
            <a:pathLst>
              <a:path w="1156334" h="1552575">
                <a:moveTo>
                  <a:pt x="566642" y="1552252"/>
                </a:moveTo>
                <a:lnTo>
                  <a:pt x="535755" y="1141799"/>
                </a:lnTo>
                <a:lnTo>
                  <a:pt x="521585" y="1092117"/>
                </a:lnTo>
                <a:lnTo>
                  <a:pt x="500634" y="1045799"/>
                </a:lnTo>
                <a:lnTo>
                  <a:pt x="473472" y="1003417"/>
                </a:lnTo>
                <a:lnTo>
                  <a:pt x="440667" y="965539"/>
                </a:lnTo>
                <a:lnTo>
                  <a:pt x="402789" y="932735"/>
                </a:lnTo>
                <a:lnTo>
                  <a:pt x="360407" y="905572"/>
                </a:lnTo>
                <a:lnTo>
                  <a:pt x="314090" y="884622"/>
                </a:lnTo>
                <a:lnTo>
                  <a:pt x="264407" y="870452"/>
                </a:lnTo>
                <a:lnTo>
                  <a:pt x="0" y="839564"/>
                </a:lnTo>
                <a:lnTo>
                  <a:pt x="264407" y="808677"/>
                </a:lnTo>
                <a:lnTo>
                  <a:pt x="314090" y="794507"/>
                </a:lnTo>
                <a:lnTo>
                  <a:pt x="360407" y="773556"/>
                </a:lnTo>
                <a:lnTo>
                  <a:pt x="402789" y="746394"/>
                </a:lnTo>
                <a:lnTo>
                  <a:pt x="440667" y="713590"/>
                </a:lnTo>
                <a:lnTo>
                  <a:pt x="473472" y="675712"/>
                </a:lnTo>
                <a:lnTo>
                  <a:pt x="500634" y="633330"/>
                </a:lnTo>
                <a:lnTo>
                  <a:pt x="521585" y="587012"/>
                </a:lnTo>
                <a:lnTo>
                  <a:pt x="535755" y="537329"/>
                </a:lnTo>
                <a:lnTo>
                  <a:pt x="566642" y="0"/>
                </a:lnTo>
                <a:lnTo>
                  <a:pt x="597529" y="537329"/>
                </a:lnTo>
                <a:lnTo>
                  <a:pt x="611699" y="587013"/>
                </a:lnTo>
                <a:lnTo>
                  <a:pt x="632650" y="633330"/>
                </a:lnTo>
                <a:lnTo>
                  <a:pt x="659812" y="675712"/>
                </a:lnTo>
                <a:lnTo>
                  <a:pt x="692617" y="713590"/>
                </a:lnTo>
                <a:lnTo>
                  <a:pt x="730495" y="746394"/>
                </a:lnTo>
                <a:lnTo>
                  <a:pt x="772877" y="773557"/>
                </a:lnTo>
                <a:lnTo>
                  <a:pt x="819194" y="794507"/>
                </a:lnTo>
                <a:lnTo>
                  <a:pt x="868877" y="808677"/>
                </a:lnTo>
                <a:lnTo>
                  <a:pt x="1155843" y="839564"/>
                </a:lnTo>
                <a:lnTo>
                  <a:pt x="868877" y="870452"/>
                </a:lnTo>
                <a:lnTo>
                  <a:pt x="819194" y="884622"/>
                </a:lnTo>
                <a:lnTo>
                  <a:pt x="772877" y="905572"/>
                </a:lnTo>
                <a:lnTo>
                  <a:pt x="730495" y="932735"/>
                </a:lnTo>
                <a:lnTo>
                  <a:pt x="692617" y="965539"/>
                </a:lnTo>
                <a:lnTo>
                  <a:pt x="659812" y="1003417"/>
                </a:lnTo>
                <a:lnTo>
                  <a:pt x="632650" y="1045799"/>
                </a:lnTo>
                <a:lnTo>
                  <a:pt x="611699" y="1092116"/>
                </a:lnTo>
                <a:lnTo>
                  <a:pt x="597529" y="1141799"/>
                </a:lnTo>
                <a:lnTo>
                  <a:pt x="566642" y="15522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8260821" y="1012624"/>
            <a:ext cx="27305" cy="15240"/>
          </a:xfrm>
          <a:custGeom>
            <a:avLst/>
            <a:gdLst/>
            <a:ahLst/>
            <a:cxnLst/>
            <a:rect l="l" t="t" r="r" b="b"/>
            <a:pathLst>
              <a:path w="27305" h="15240">
                <a:moveTo>
                  <a:pt x="27176" y="15165"/>
                </a:moveTo>
                <a:lnTo>
                  <a:pt x="0" y="7582"/>
                </a:lnTo>
                <a:lnTo>
                  <a:pt x="27176" y="0"/>
                </a:lnTo>
                <a:lnTo>
                  <a:pt x="27176" y="1516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660022" y="1447258"/>
            <a:ext cx="299720" cy="403860"/>
          </a:xfrm>
          <a:custGeom>
            <a:avLst/>
            <a:gdLst/>
            <a:ahLst/>
            <a:cxnLst/>
            <a:rect l="l" t="t" r="r" b="b"/>
            <a:pathLst>
              <a:path w="299719" h="403860">
                <a:moveTo>
                  <a:pt x="149702" y="403711"/>
                </a:moveTo>
                <a:lnTo>
                  <a:pt x="139461" y="336977"/>
                </a:lnTo>
                <a:lnTo>
                  <a:pt x="127817" y="294057"/>
                </a:lnTo>
                <a:lnTo>
                  <a:pt x="107934" y="258175"/>
                </a:lnTo>
                <a:lnTo>
                  <a:pt x="49492" y="215664"/>
                </a:lnTo>
                <a:lnTo>
                  <a:pt x="0" y="201855"/>
                </a:lnTo>
                <a:lnTo>
                  <a:pt x="49491" y="188046"/>
                </a:lnTo>
                <a:lnTo>
                  <a:pt x="107933" y="145535"/>
                </a:lnTo>
                <a:lnTo>
                  <a:pt x="127816" y="109653"/>
                </a:lnTo>
                <a:lnTo>
                  <a:pt x="139460" y="66734"/>
                </a:lnTo>
                <a:lnTo>
                  <a:pt x="149701" y="0"/>
                </a:lnTo>
                <a:lnTo>
                  <a:pt x="159942" y="66734"/>
                </a:lnTo>
                <a:lnTo>
                  <a:pt x="171587" y="109653"/>
                </a:lnTo>
                <a:lnTo>
                  <a:pt x="191470" y="145535"/>
                </a:lnTo>
                <a:lnTo>
                  <a:pt x="249911" y="188046"/>
                </a:lnTo>
                <a:lnTo>
                  <a:pt x="299404" y="201855"/>
                </a:lnTo>
                <a:lnTo>
                  <a:pt x="249913" y="215664"/>
                </a:lnTo>
                <a:lnTo>
                  <a:pt x="218082" y="231366"/>
                </a:lnTo>
                <a:lnTo>
                  <a:pt x="191471" y="258175"/>
                </a:lnTo>
                <a:lnTo>
                  <a:pt x="171588" y="294057"/>
                </a:lnTo>
                <a:lnTo>
                  <a:pt x="159943" y="336977"/>
                </a:lnTo>
                <a:lnTo>
                  <a:pt x="149702" y="403711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625598" y="11"/>
            <a:ext cx="1793239" cy="2134235"/>
          </a:xfrm>
          <a:custGeom>
            <a:avLst/>
            <a:gdLst/>
            <a:ahLst/>
            <a:cxnLst/>
            <a:rect l="l" t="t" r="r" b="b"/>
            <a:pathLst>
              <a:path w="1793240" h="2134235">
                <a:moveTo>
                  <a:pt x="412343" y="80251"/>
                </a:moveTo>
                <a:lnTo>
                  <a:pt x="344182" y="61226"/>
                </a:lnTo>
                <a:lnTo>
                  <a:pt x="308610" y="45250"/>
                </a:lnTo>
                <a:lnTo>
                  <a:pt x="277368" y="19113"/>
                </a:lnTo>
                <a:lnTo>
                  <a:pt x="263182" y="0"/>
                </a:lnTo>
                <a:lnTo>
                  <a:pt x="149161" y="0"/>
                </a:lnTo>
                <a:lnTo>
                  <a:pt x="134988" y="19113"/>
                </a:lnTo>
                <a:lnTo>
                  <a:pt x="103746" y="45250"/>
                </a:lnTo>
                <a:lnTo>
                  <a:pt x="68160" y="61226"/>
                </a:lnTo>
                <a:lnTo>
                  <a:pt x="0" y="80251"/>
                </a:lnTo>
                <a:lnTo>
                  <a:pt x="68160" y="99263"/>
                </a:lnTo>
                <a:lnTo>
                  <a:pt x="103746" y="115252"/>
                </a:lnTo>
                <a:lnTo>
                  <a:pt x="134988" y="141389"/>
                </a:lnTo>
                <a:lnTo>
                  <a:pt x="160832" y="176237"/>
                </a:lnTo>
                <a:lnTo>
                  <a:pt x="180213" y="218363"/>
                </a:lnTo>
                <a:lnTo>
                  <a:pt x="192074" y="266331"/>
                </a:lnTo>
                <a:lnTo>
                  <a:pt x="206171" y="358241"/>
                </a:lnTo>
                <a:lnTo>
                  <a:pt x="220281" y="266331"/>
                </a:lnTo>
                <a:lnTo>
                  <a:pt x="232130" y="218363"/>
                </a:lnTo>
                <a:lnTo>
                  <a:pt x="251510" y="176237"/>
                </a:lnTo>
                <a:lnTo>
                  <a:pt x="277368" y="141389"/>
                </a:lnTo>
                <a:lnTo>
                  <a:pt x="308610" y="115252"/>
                </a:lnTo>
                <a:lnTo>
                  <a:pt x="344182" y="99263"/>
                </a:lnTo>
                <a:lnTo>
                  <a:pt x="412343" y="80251"/>
                </a:lnTo>
                <a:close/>
              </a:path>
              <a:path w="1793240" h="2134235">
                <a:moveTo>
                  <a:pt x="1792732" y="1266723"/>
                </a:moveTo>
                <a:lnTo>
                  <a:pt x="1558340" y="1207401"/>
                </a:lnTo>
                <a:lnTo>
                  <a:pt x="1516138" y="1194562"/>
                </a:lnTo>
                <a:lnTo>
                  <a:pt x="1475308" y="1177886"/>
                </a:lnTo>
                <a:lnTo>
                  <a:pt x="1436001" y="1157528"/>
                </a:lnTo>
                <a:lnTo>
                  <a:pt x="1398346" y="1133652"/>
                </a:lnTo>
                <a:lnTo>
                  <a:pt x="1362494" y="1106424"/>
                </a:lnTo>
                <a:lnTo>
                  <a:pt x="1328559" y="1076007"/>
                </a:lnTo>
                <a:lnTo>
                  <a:pt x="1296695" y="1042568"/>
                </a:lnTo>
                <a:lnTo>
                  <a:pt x="1267015" y="1006284"/>
                </a:lnTo>
                <a:lnTo>
                  <a:pt x="1239685" y="967295"/>
                </a:lnTo>
                <a:lnTo>
                  <a:pt x="1214818" y="925804"/>
                </a:lnTo>
                <a:lnTo>
                  <a:pt x="1192555" y="881938"/>
                </a:lnTo>
                <a:lnTo>
                  <a:pt x="1173035" y="835888"/>
                </a:lnTo>
                <a:lnTo>
                  <a:pt x="1156385" y="787819"/>
                </a:lnTo>
                <a:lnTo>
                  <a:pt x="1142746" y="737882"/>
                </a:lnTo>
                <a:lnTo>
                  <a:pt x="1132255" y="686257"/>
                </a:lnTo>
                <a:lnTo>
                  <a:pt x="1083754" y="399567"/>
                </a:lnTo>
                <a:lnTo>
                  <a:pt x="1035253" y="686257"/>
                </a:lnTo>
                <a:lnTo>
                  <a:pt x="1024775" y="737882"/>
                </a:lnTo>
                <a:lnTo>
                  <a:pt x="1011135" y="787819"/>
                </a:lnTo>
                <a:lnTo>
                  <a:pt x="994486" y="835888"/>
                </a:lnTo>
                <a:lnTo>
                  <a:pt x="974966" y="881938"/>
                </a:lnTo>
                <a:lnTo>
                  <a:pt x="952703" y="925804"/>
                </a:lnTo>
                <a:lnTo>
                  <a:pt x="927836" y="967295"/>
                </a:lnTo>
                <a:lnTo>
                  <a:pt x="900506" y="1006284"/>
                </a:lnTo>
                <a:lnTo>
                  <a:pt x="870826" y="1042568"/>
                </a:lnTo>
                <a:lnTo>
                  <a:pt x="838962" y="1076007"/>
                </a:lnTo>
                <a:lnTo>
                  <a:pt x="805027" y="1106424"/>
                </a:lnTo>
                <a:lnTo>
                  <a:pt x="769175" y="1133652"/>
                </a:lnTo>
                <a:lnTo>
                  <a:pt x="731520" y="1157528"/>
                </a:lnTo>
                <a:lnTo>
                  <a:pt x="692213" y="1177886"/>
                </a:lnTo>
                <a:lnTo>
                  <a:pt x="651383" y="1194562"/>
                </a:lnTo>
                <a:lnTo>
                  <a:pt x="609180" y="1207401"/>
                </a:lnTo>
                <a:lnTo>
                  <a:pt x="374789" y="1266723"/>
                </a:lnTo>
                <a:lnTo>
                  <a:pt x="609180" y="1326045"/>
                </a:lnTo>
                <a:lnTo>
                  <a:pt x="651383" y="1338872"/>
                </a:lnTo>
                <a:lnTo>
                  <a:pt x="692213" y="1355547"/>
                </a:lnTo>
                <a:lnTo>
                  <a:pt x="731520" y="1375905"/>
                </a:lnTo>
                <a:lnTo>
                  <a:pt x="769175" y="1399781"/>
                </a:lnTo>
                <a:lnTo>
                  <a:pt x="805027" y="1427010"/>
                </a:lnTo>
                <a:lnTo>
                  <a:pt x="838962" y="1457426"/>
                </a:lnTo>
                <a:lnTo>
                  <a:pt x="870826" y="1490865"/>
                </a:lnTo>
                <a:lnTo>
                  <a:pt x="900506" y="1527149"/>
                </a:lnTo>
                <a:lnTo>
                  <a:pt x="927836" y="1566138"/>
                </a:lnTo>
                <a:lnTo>
                  <a:pt x="952703" y="1607629"/>
                </a:lnTo>
                <a:lnTo>
                  <a:pt x="974966" y="1651495"/>
                </a:lnTo>
                <a:lnTo>
                  <a:pt x="994486" y="1697545"/>
                </a:lnTo>
                <a:lnTo>
                  <a:pt x="1011135" y="1745615"/>
                </a:lnTo>
                <a:lnTo>
                  <a:pt x="1024775" y="1795551"/>
                </a:lnTo>
                <a:lnTo>
                  <a:pt x="1035253" y="1847189"/>
                </a:lnTo>
                <a:lnTo>
                  <a:pt x="1083754" y="2133866"/>
                </a:lnTo>
                <a:lnTo>
                  <a:pt x="1132255" y="1847189"/>
                </a:lnTo>
                <a:lnTo>
                  <a:pt x="1142746" y="1795551"/>
                </a:lnTo>
                <a:lnTo>
                  <a:pt x="1156385" y="1745615"/>
                </a:lnTo>
                <a:lnTo>
                  <a:pt x="1173035" y="1697545"/>
                </a:lnTo>
                <a:lnTo>
                  <a:pt x="1192555" y="1651495"/>
                </a:lnTo>
                <a:lnTo>
                  <a:pt x="1214818" y="1607629"/>
                </a:lnTo>
                <a:lnTo>
                  <a:pt x="1239685" y="1566138"/>
                </a:lnTo>
                <a:lnTo>
                  <a:pt x="1267015" y="1527149"/>
                </a:lnTo>
                <a:lnTo>
                  <a:pt x="1296695" y="1490865"/>
                </a:lnTo>
                <a:lnTo>
                  <a:pt x="1328559" y="1457426"/>
                </a:lnTo>
                <a:lnTo>
                  <a:pt x="1362494" y="1427010"/>
                </a:lnTo>
                <a:lnTo>
                  <a:pt x="1398346" y="1399781"/>
                </a:lnTo>
                <a:lnTo>
                  <a:pt x="1436001" y="1375905"/>
                </a:lnTo>
                <a:lnTo>
                  <a:pt x="1475308" y="1355547"/>
                </a:lnTo>
                <a:lnTo>
                  <a:pt x="1516138" y="1338872"/>
                </a:lnTo>
                <a:lnTo>
                  <a:pt x="1558340" y="1326045"/>
                </a:lnTo>
                <a:lnTo>
                  <a:pt x="1792732" y="126672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7702336" y="80255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4" h="271145">
                <a:moveTo>
                  <a:pt x="100341" y="270593"/>
                </a:moveTo>
                <a:lnTo>
                  <a:pt x="93477" y="225864"/>
                </a:lnTo>
                <a:lnTo>
                  <a:pt x="72345" y="173045"/>
                </a:lnTo>
                <a:lnTo>
                  <a:pt x="33173" y="144552"/>
                </a:lnTo>
                <a:lnTo>
                  <a:pt x="0" y="135296"/>
                </a:lnTo>
                <a:lnTo>
                  <a:pt x="33173" y="126041"/>
                </a:lnTo>
                <a:lnTo>
                  <a:pt x="72345" y="97547"/>
                </a:lnTo>
                <a:lnTo>
                  <a:pt x="93477" y="44729"/>
                </a:lnTo>
                <a:lnTo>
                  <a:pt x="100341" y="0"/>
                </a:lnTo>
                <a:lnTo>
                  <a:pt x="107205" y="44729"/>
                </a:lnTo>
                <a:lnTo>
                  <a:pt x="128337" y="97547"/>
                </a:lnTo>
                <a:lnTo>
                  <a:pt x="167509" y="126041"/>
                </a:lnTo>
                <a:lnTo>
                  <a:pt x="200682" y="135296"/>
                </a:lnTo>
                <a:lnTo>
                  <a:pt x="167509" y="144552"/>
                </a:lnTo>
                <a:lnTo>
                  <a:pt x="146174" y="155076"/>
                </a:lnTo>
                <a:lnTo>
                  <a:pt x="128337" y="173046"/>
                </a:lnTo>
                <a:lnTo>
                  <a:pt x="115010" y="197096"/>
                </a:lnTo>
                <a:lnTo>
                  <a:pt x="107205" y="225864"/>
                </a:lnTo>
                <a:lnTo>
                  <a:pt x="100341" y="27059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3950246" y="405599"/>
            <a:ext cx="11899353" cy="241309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674620" marR="5080" indent="-2662555">
              <a:lnSpc>
                <a:spcPct val="153200"/>
              </a:lnSpc>
              <a:spcBef>
                <a:spcPts val="90"/>
              </a:spcBef>
            </a:pPr>
            <a:r>
              <a:rPr lang="bg-BG" spc="-160" dirty="0" smtClean="0"/>
              <a:t>Запомнете</a:t>
            </a:r>
            <a:r>
              <a:rPr spc="-160" dirty="0" smtClean="0"/>
              <a:t>,</a:t>
            </a:r>
            <a:r>
              <a:rPr spc="-75" dirty="0" smtClean="0"/>
              <a:t> </a:t>
            </a:r>
            <a:r>
              <a:rPr lang="bg-BG" dirty="0" err="1" smtClean="0"/>
              <a:t>семочувствието</a:t>
            </a:r>
            <a:r>
              <a:rPr spc="-70" dirty="0" smtClean="0"/>
              <a:t> </a:t>
            </a:r>
            <a:r>
              <a:rPr lang="bg-BG" dirty="0" smtClean="0"/>
              <a:t>е</a:t>
            </a:r>
            <a:r>
              <a:rPr spc="-70" dirty="0" smtClean="0"/>
              <a:t> </a:t>
            </a:r>
            <a:r>
              <a:rPr lang="bg-BG" spc="-90" dirty="0" smtClean="0"/>
              <a:t>пътуване</a:t>
            </a:r>
            <a:r>
              <a:rPr spc="-90" dirty="0" smtClean="0"/>
              <a:t>, </a:t>
            </a:r>
            <a:r>
              <a:rPr lang="bg-BG" spc="-35" dirty="0" smtClean="0"/>
              <a:t>а не </a:t>
            </a:r>
            <a:r>
              <a:rPr spc="-135" dirty="0" smtClean="0"/>
              <a:t> </a:t>
            </a:r>
            <a:r>
              <a:rPr lang="bg-BG" spc="-10" dirty="0" smtClean="0"/>
              <a:t>крайна точка</a:t>
            </a:r>
            <a:r>
              <a:rPr spc="-10" dirty="0" smtClean="0"/>
              <a:t>.</a:t>
            </a:r>
            <a:endParaRPr spc="-1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04461" y="4673081"/>
            <a:ext cx="10779760" cy="181588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850" spc="-10" dirty="0" smtClean="0">
                <a:solidFill>
                  <a:srgbClr val="543C25"/>
                </a:solidFill>
              </a:rPr>
              <a:t>‘</a:t>
            </a:r>
            <a:r>
              <a:rPr lang="bg-BG" sz="5850" spc="-10" dirty="0" smtClean="0">
                <a:solidFill>
                  <a:srgbClr val="543C25"/>
                </a:solidFill>
              </a:rPr>
              <a:t>Откриване на себе си </a:t>
            </a:r>
            <a:r>
              <a:rPr sz="5850" spc="320" dirty="0" smtClean="0">
                <a:solidFill>
                  <a:srgbClr val="543C25"/>
                </a:solidFill>
              </a:rPr>
              <a:t>–</a:t>
            </a:r>
            <a:r>
              <a:rPr sz="5850" spc="20" dirty="0" smtClean="0">
                <a:solidFill>
                  <a:srgbClr val="543C25"/>
                </a:solidFill>
              </a:rPr>
              <a:t> </a:t>
            </a:r>
            <a:r>
              <a:rPr lang="bg-BG" sz="5850" spc="225" dirty="0" smtClean="0">
                <a:solidFill>
                  <a:srgbClr val="543C25"/>
                </a:solidFill>
              </a:rPr>
              <a:t>Моите ценности</a:t>
            </a:r>
            <a:endParaRPr sz="5850" dirty="0"/>
          </a:p>
        </p:txBody>
      </p:sp>
      <p:sp>
        <p:nvSpPr>
          <p:cNvPr id="3" name="object 3"/>
          <p:cNvSpPr/>
          <p:nvPr/>
        </p:nvSpPr>
        <p:spPr>
          <a:xfrm>
            <a:off x="17140961" y="2130600"/>
            <a:ext cx="1080135" cy="1080135"/>
          </a:xfrm>
          <a:custGeom>
            <a:avLst/>
            <a:gdLst/>
            <a:ahLst/>
            <a:cxnLst/>
            <a:rect l="l" t="t" r="r" b="b"/>
            <a:pathLst>
              <a:path w="1080134" h="1080135">
                <a:moveTo>
                  <a:pt x="539976" y="1079952"/>
                </a:moveTo>
                <a:lnTo>
                  <a:pt x="503036" y="901436"/>
                </a:lnTo>
                <a:lnTo>
                  <a:pt x="490149" y="853600"/>
                </a:lnTo>
                <a:lnTo>
                  <a:pt x="471985" y="808254"/>
                </a:lnTo>
                <a:lnTo>
                  <a:pt x="448893" y="765746"/>
                </a:lnTo>
                <a:lnTo>
                  <a:pt x="421220" y="726423"/>
                </a:lnTo>
                <a:lnTo>
                  <a:pt x="389316" y="690636"/>
                </a:lnTo>
                <a:lnTo>
                  <a:pt x="353528" y="658731"/>
                </a:lnTo>
                <a:lnTo>
                  <a:pt x="314206" y="631059"/>
                </a:lnTo>
                <a:lnTo>
                  <a:pt x="271697" y="607966"/>
                </a:lnTo>
                <a:lnTo>
                  <a:pt x="226351" y="589802"/>
                </a:lnTo>
                <a:lnTo>
                  <a:pt x="178516" y="576916"/>
                </a:lnTo>
                <a:lnTo>
                  <a:pt x="0" y="539976"/>
                </a:lnTo>
                <a:lnTo>
                  <a:pt x="178516" y="503036"/>
                </a:lnTo>
                <a:lnTo>
                  <a:pt x="226351" y="490149"/>
                </a:lnTo>
                <a:lnTo>
                  <a:pt x="271697" y="471985"/>
                </a:lnTo>
                <a:lnTo>
                  <a:pt x="314206" y="448893"/>
                </a:lnTo>
                <a:lnTo>
                  <a:pt x="353528" y="421220"/>
                </a:lnTo>
                <a:lnTo>
                  <a:pt x="389315" y="389316"/>
                </a:lnTo>
                <a:lnTo>
                  <a:pt x="421220" y="353528"/>
                </a:lnTo>
                <a:lnTo>
                  <a:pt x="448892" y="314206"/>
                </a:lnTo>
                <a:lnTo>
                  <a:pt x="471985" y="271698"/>
                </a:lnTo>
                <a:lnTo>
                  <a:pt x="490149" y="226351"/>
                </a:lnTo>
                <a:lnTo>
                  <a:pt x="503036" y="178516"/>
                </a:lnTo>
                <a:lnTo>
                  <a:pt x="539976" y="0"/>
                </a:lnTo>
                <a:lnTo>
                  <a:pt x="576916" y="178516"/>
                </a:lnTo>
                <a:lnTo>
                  <a:pt x="589803" y="226351"/>
                </a:lnTo>
                <a:lnTo>
                  <a:pt x="607966" y="271697"/>
                </a:lnTo>
                <a:lnTo>
                  <a:pt x="631059" y="314206"/>
                </a:lnTo>
                <a:lnTo>
                  <a:pt x="658732" y="353528"/>
                </a:lnTo>
                <a:lnTo>
                  <a:pt x="690636" y="389315"/>
                </a:lnTo>
                <a:lnTo>
                  <a:pt x="726424" y="421220"/>
                </a:lnTo>
                <a:lnTo>
                  <a:pt x="765746" y="448892"/>
                </a:lnTo>
                <a:lnTo>
                  <a:pt x="808254" y="471985"/>
                </a:lnTo>
                <a:lnTo>
                  <a:pt x="853601" y="490149"/>
                </a:lnTo>
                <a:lnTo>
                  <a:pt x="901436" y="503036"/>
                </a:lnTo>
                <a:lnTo>
                  <a:pt x="1079952" y="539976"/>
                </a:lnTo>
                <a:lnTo>
                  <a:pt x="901436" y="576916"/>
                </a:lnTo>
                <a:lnTo>
                  <a:pt x="853601" y="589802"/>
                </a:lnTo>
                <a:lnTo>
                  <a:pt x="808254" y="607966"/>
                </a:lnTo>
                <a:lnTo>
                  <a:pt x="765746" y="631059"/>
                </a:lnTo>
                <a:lnTo>
                  <a:pt x="726423" y="658731"/>
                </a:lnTo>
                <a:lnTo>
                  <a:pt x="690636" y="690636"/>
                </a:lnTo>
                <a:lnTo>
                  <a:pt x="658731" y="726423"/>
                </a:lnTo>
                <a:lnTo>
                  <a:pt x="631059" y="765746"/>
                </a:lnTo>
                <a:lnTo>
                  <a:pt x="607966" y="808254"/>
                </a:lnTo>
                <a:lnTo>
                  <a:pt x="589802" y="853600"/>
                </a:lnTo>
                <a:lnTo>
                  <a:pt x="576916" y="901436"/>
                </a:lnTo>
                <a:lnTo>
                  <a:pt x="539976" y="10799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12198" y="2561955"/>
            <a:ext cx="1156335" cy="1552575"/>
          </a:xfrm>
          <a:custGeom>
            <a:avLst/>
            <a:gdLst/>
            <a:ahLst/>
            <a:cxnLst/>
            <a:rect l="l" t="t" r="r" b="b"/>
            <a:pathLst>
              <a:path w="1156334" h="1552575">
                <a:moveTo>
                  <a:pt x="566642" y="1552252"/>
                </a:moveTo>
                <a:lnTo>
                  <a:pt x="535755" y="1141799"/>
                </a:lnTo>
                <a:lnTo>
                  <a:pt x="521585" y="1092117"/>
                </a:lnTo>
                <a:lnTo>
                  <a:pt x="500634" y="1045799"/>
                </a:lnTo>
                <a:lnTo>
                  <a:pt x="473472" y="1003417"/>
                </a:lnTo>
                <a:lnTo>
                  <a:pt x="440667" y="965539"/>
                </a:lnTo>
                <a:lnTo>
                  <a:pt x="402789" y="932735"/>
                </a:lnTo>
                <a:lnTo>
                  <a:pt x="360407" y="905572"/>
                </a:lnTo>
                <a:lnTo>
                  <a:pt x="314090" y="884622"/>
                </a:lnTo>
                <a:lnTo>
                  <a:pt x="264407" y="870452"/>
                </a:lnTo>
                <a:lnTo>
                  <a:pt x="0" y="839564"/>
                </a:lnTo>
                <a:lnTo>
                  <a:pt x="264407" y="808677"/>
                </a:lnTo>
                <a:lnTo>
                  <a:pt x="314090" y="794507"/>
                </a:lnTo>
                <a:lnTo>
                  <a:pt x="360407" y="773556"/>
                </a:lnTo>
                <a:lnTo>
                  <a:pt x="402789" y="746394"/>
                </a:lnTo>
                <a:lnTo>
                  <a:pt x="440667" y="713590"/>
                </a:lnTo>
                <a:lnTo>
                  <a:pt x="473472" y="675712"/>
                </a:lnTo>
                <a:lnTo>
                  <a:pt x="500634" y="633330"/>
                </a:lnTo>
                <a:lnTo>
                  <a:pt x="521585" y="587012"/>
                </a:lnTo>
                <a:lnTo>
                  <a:pt x="535755" y="537329"/>
                </a:lnTo>
                <a:lnTo>
                  <a:pt x="566642" y="0"/>
                </a:lnTo>
                <a:lnTo>
                  <a:pt x="597529" y="537329"/>
                </a:lnTo>
                <a:lnTo>
                  <a:pt x="611699" y="587013"/>
                </a:lnTo>
                <a:lnTo>
                  <a:pt x="632650" y="633330"/>
                </a:lnTo>
                <a:lnTo>
                  <a:pt x="659812" y="675712"/>
                </a:lnTo>
                <a:lnTo>
                  <a:pt x="692617" y="713590"/>
                </a:lnTo>
                <a:lnTo>
                  <a:pt x="730495" y="746394"/>
                </a:lnTo>
                <a:lnTo>
                  <a:pt x="772877" y="773557"/>
                </a:lnTo>
                <a:lnTo>
                  <a:pt x="819194" y="794507"/>
                </a:lnTo>
                <a:lnTo>
                  <a:pt x="868877" y="808677"/>
                </a:lnTo>
                <a:lnTo>
                  <a:pt x="1155843" y="839564"/>
                </a:lnTo>
                <a:lnTo>
                  <a:pt x="868877" y="870452"/>
                </a:lnTo>
                <a:lnTo>
                  <a:pt x="819194" y="884622"/>
                </a:lnTo>
                <a:lnTo>
                  <a:pt x="772877" y="905572"/>
                </a:lnTo>
                <a:lnTo>
                  <a:pt x="730495" y="932735"/>
                </a:lnTo>
                <a:lnTo>
                  <a:pt x="692617" y="965539"/>
                </a:lnTo>
                <a:lnTo>
                  <a:pt x="659812" y="1003417"/>
                </a:lnTo>
                <a:lnTo>
                  <a:pt x="632650" y="1045799"/>
                </a:lnTo>
                <a:lnTo>
                  <a:pt x="611699" y="1092116"/>
                </a:lnTo>
                <a:lnTo>
                  <a:pt x="597529" y="1141799"/>
                </a:lnTo>
                <a:lnTo>
                  <a:pt x="566642" y="15522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919163" y="971429"/>
            <a:ext cx="365760" cy="493395"/>
          </a:xfrm>
          <a:custGeom>
            <a:avLst/>
            <a:gdLst/>
            <a:ahLst/>
            <a:cxnLst/>
            <a:rect l="l" t="t" r="r" b="b"/>
            <a:pathLst>
              <a:path w="365759" h="493394">
                <a:moveTo>
                  <a:pt x="182825" y="493032"/>
                </a:moveTo>
                <a:lnTo>
                  <a:pt x="170318" y="411533"/>
                </a:lnTo>
                <a:lnTo>
                  <a:pt x="156097" y="359118"/>
                </a:lnTo>
                <a:lnTo>
                  <a:pt x="131815" y="315297"/>
                </a:lnTo>
                <a:lnTo>
                  <a:pt x="99315" y="282555"/>
                </a:lnTo>
                <a:lnTo>
                  <a:pt x="60442" y="263380"/>
                </a:lnTo>
                <a:lnTo>
                  <a:pt x="0" y="246516"/>
                </a:lnTo>
                <a:lnTo>
                  <a:pt x="60442" y="229651"/>
                </a:lnTo>
                <a:lnTo>
                  <a:pt x="99315" y="210476"/>
                </a:lnTo>
                <a:lnTo>
                  <a:pt x="131814" y="177734"/>
                </a:lnTo>
                <a:lnTo>
                  <a:pt x="156097" y="133913"/>
                </a:lnTo>
                <a:lnTo>
                  <a:pt x="170318" y="81498"/>
                </a:lnTo>
                <a:lnTo>
                  <a:pt x="182825" y="0"/>
                </a:lnTo>
                <a:lnTo>
                  <a:pt x="195333" y="81498"/>
                </a:lnTo>
                <a:lnTo>
                  <a:pt x="209554" y="133913"/>
                </a:lnTo>
                <a:lnTo>
                  <a:pt x="233836" y="177734"/>
                </a:lnTo>
                <a:lnTo>
                  <a:pt x="266336" y="210476"/>
                </a:lnTo>
                <a:lnTo>
                  <a:pt x="305209" y="229651"/>
                </a:lnTo>
                <a:lnTo>
                  <a:pt x="365651" y="246516"/>
                </a:lnTo>
                <a:lnTo>
                  <a:pt x="305209" y="263380"/>
                </a:lnTo>
                <a:lnTo>
                  <a:pt x="266336" y="282555"/>
                </a:lnTo>
                <a:lnTo>
                  <a:pt x="233837" y="315297"/>
                </a:lnTo>
                <a:lnTo>
                  <a:pt x="209554" y="359118"/>
                </a:lnTo>
                <a:lnTo>
                  <a:pt x="195333" y="411533"/>
                </a:lnTo>
                <a:lnTo>
                  <a:pt x="182825" y="49303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318363" y="1644998"/>
            <a:ext cx="299720" cy="403860"/>
          </a:xfrm>
          <a:custGeom>
            <a:avLst/>
            <a:gdLst/>
            <a:ahLst/>
            <a:cxnLst/>
            <a:rect l="l" t="t" r="r" b="b"/>
            <a:pathLst>
              <a:path w="299719" h="403860">
                <a:moveTo>
                  <a:pt x="149702" y="403711"/>
                </a:moveTo>
                <a:lnTo>
                  <a:pt x="139461" y="336977"/>
                </a:lnTo>
                <a:lnTo>
                  <a:pt x="127817" y="294057"/>
                </a:lnTo>
                <a:lnTo>
                  <a:pt x="107934" y="258175"/>
                </a:lnTo>
                <a:lnTo>
                  <a:pt x="49492" y="215664"/>
                </a:lnTo>
                <a:lnTo>
                  <a:pt x="0" y="201855"/>
                </a:lnTo>
                <a:lnTo>
                  <a:pt x="49491" y="188046"/>
                </a:lnTo>
                <a:lnTo>
                  <a:pt x="107933" y="145535"/>
                </a:lnTo>
                <a:lnTo>
                  <a:pt x="127816" y="109653"/>
                </a:lnTo>
                <a:lnTo>
                  <a:pt x="139460" y="66734"/>
                </a:lnTo>
                <a:lnTo>
                  <a:pt x="149701" y="0"/>
                </a:lnTo>
                <a:lnTo>
                  <a:pt x="159942" y="66734"/>
                </a:lnTo>
                <a:lnTo>
                  <a:pt x="171587" y="109653"/>
                </a:lnTo>
                <a:lnTo>
                  <a:pt x="191470" y="145535"/>
                </a:lnTo>
                <a:lnTo>
                  <a:pt x="249911" y="188046"/>
                </a:lnTo>
                <a:lnTo>
                  <a:pt x="299404" y="201855"/>
                </a:lnTo>
                <a:lnTo>
                  <a:pt x="249913" y="215664"/>
                </a:lnTo>
                <a:lnTo>
                  <a:pt x="218082" y="231366"/>
                </a:lnTo>
                <a:lnTo>
                  <a:pt x="191471" y="258175"/>
                </a:lnTo>
                <a:lnTo>
                  <a:pt x="171588" y="294057"/>
                </a:lnTo>
                <a:lnTo>
                  <a:pt x="159943" y="336977"/>
                </a:lnTo>
                <a:lnTo>
                  <a:pt x="149702" y="403711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283943" y="11"/>
            <a:ext cx="1793239" cy="2331720"/>
          </a:xfrm>
          <a:custGeom>
            <a:avLst/>
            <a:gdLst/>
            <a:ahLst/>
            <a:cxnLst/>
            <a:rect l="l" t="t" r="r" b="b"/>
            <a:pathLst>
              <a:path w="1793240" h="2331720">
                <a:moveTo>
                  <a:pt x="412343" y="277990"/>
                </a:moveTo>
                <a:lnTo>
                  <a:pt x="344182" y="258965"/>
                </a:lnTo>
                <a:lnTo>
                  <a:pt x="308610" y="242989"/>
                </a:lnTo>
                <a:lnTo>
                  <a:pt x="277355" y="216852"/>
                </a:lnTo>
                <a:lnTo>
                  <a:pt x="251510" y="182003"/>
                </a:lnTo>
                <a:lnTo>
                  <a:pt x="232130" y="139865"/>
                </a:lnTo>
                <a:lnTo>
                  <a:pt x="220281" y="91897"/>
                </a:lnTo>
                <a:lnTo>
                  <a:pt x="206171" y="0"/>
                </a:lnTo>
                <a:lnTo>
                  <a:pt x="192062" y="91897"/>
                </a:lnTo>
                <a:lnTo>
                  <a:pt x="180213" y="139865"/>
                </a:lnTo>
                <a:lnTo>
                  <a:pt x="160832" y="182003"/>
                </a:lnTo>
                <a:lnTo>
                  <a:pt x="134988" y="216852"/>
                </a:lnTo>
                <a:lnTo>
                  <a:pt x="103733" y="242989"/>
                </a:lnTo>
                <a:lnTo>
                  <a:pt x="68160" y="258965"/>
                </a:lnTo>
                <a:lnTo>
                  <a:pt x="0" y="277990"/>
                </a:lnTo>
                <a:lnTo>
                  <a:pt x="68160" y="297002"/>
                </a:lnTo>
                <a:lnTo>
                  <a:pt x="103733" y="312991"/>
                </a:lnTo>
                <a:lnTo>
                  <a:pt x="134988" y="339128"/>
                </a:lnTo>
                <a:lnTo>
                  <a:pt x="160832" y="373976"/>
                </a:lnTo>
                <a:lnTo>
                  <a:pt x="180213" y="416102"/>
                </a:lnTo>
                <a:lnTo>
                  <a:pt x="192062" y="464070"/>
                </a:lnTo>
                <a:lnTo>
                  <a:pt x="206171" y="555980"/>
                </a:lnTo>
                <a:lnTo>
                  <a:pt x="220281" y="464070"/>
                </a:lnTo>
                <a:lnTo>
                  <a:pt x="232130" y="416102"/>
                </a:lnTo>
                <a:lnTo>
                  <a:pt x="251510" y="373976"/>
                </a:lnTo>
                <a:lnTo>
                  <a:pt x="277355" y="339128"/>
                </a:lnTo>
                <a:lnTo>
                  <a:pt x="308610" y="312991"/>
                </a:lnTo>
                <a:lnTo>
                  <a:pt x="344182" y="297002"/>
                </a:lnTo>
                <a:lnTo>
                  <a:pt x="412343" y="277990"/>
                </a:lnTo>
                <a:close/>
              </a:path>
              <a:path w="1793240" h="2331720">
                <a:moveTo>
                  <a:pt x="1792732" y="1464462"/>
                </a:moveTo>
                <a:lnTo>
                  <a:pt x="1558340" y="1405140"/>
                </a:lnTo>
                <a:lnTo>
                  <a:pt x="1516126" y="1392313"/>
                </a:lnTo>
                <a:lnTo>
                  <a:pt x="1475308" y="1375625"/>
                </a:lnTo>
                <a:lnTo>
                  <a:pt x="1436001" y="1355267"/>
                </a:lnTo>
                <a:lnTo>
                  <a:pt x="1398346" y="1331391"/>
                </a:lnTo>
                <a:lnTo>
                  <a:pt x="1362494" y="1304163"/>
                </a:lnTo>
                <a:lnTo>
                  <a:pt x="1328559" y="1273746"/>
                </a:lnTo>
                <a:lnTo>
                  <a:pt x="1296682" y="1240307"/>
                </a:lnTo>
                <a:lnTo>
                  <a:pt x="1267015" y="1204023"/>
                </a:lnTo>
                <a:lnTo>
                  <a:pt x="1239685" y="1165047"/>
                </a:lnTo>
                <a:lnTo>
                  <a:pt x="1214805" y="1123543"/>
                </a:lnTo>
                <a:lnTo>
                  <a:pt x="1192555" y="1079677"/>
                </a:lnTo>
                <a:lnTo>
                  <a:pt x="1173022" y="1033627"/>
                </a:lnTo>
                <a:lnTo>
                  <a:pt x="1156385" y="985558"/>
                </a:lnTo>
                <a:lnTo>
                  <a:pt x="1142746" y="935621"/>
                </a:lnTo>
                <a:lnTo>
                  <a:pt x="1132255" y="883996"/>
                </a:lnTo>
                <a:lnTo>
                  <a:pt x="1083754" y="597319"/>
                </a:lnTo>
                <a:lnTo>
                  <a:pt x="1035253" y="883996"/>
                </a:lnTo>
                <a:lnTo>
                  <a:pt x="1024763" y="935621"/>
                </a:lnTo>
                <a:lnTo>
                  <a:pt x="1011135" y="985558"/>
                </a:lnTo>
                <a:lnTo>
                  <a:pt x="994486" y="1033627"/>
                </a:lnTo>
                <a:lnTo>
                  <a:pt x="974966" y="1079677"/>
                </a:lnTo>
                <a:lnTo>
                  <a:pt x="952703" y="1123543"/>
                </a:lnTo>
                <a:lnTo>
                  <a:pt x="927836" y="1165047"/>
                </a:lnTo>
                <a:lnTo>
                  <a:pt x="900493" y="1204023"/>
                </a:lnTo>
                <a:lnTo>
                  <a:pt x="870826" y="1240307"/>
                </a:lnTo>
                <a:lnTo>
                  <a:pt x="838962" y="1273746"/>
                </a:lnTo>
                <a:lnTo>
                  <a:pt x="805027" y="1304163"/>
                </a:lnTo>
                <a:lnTo>
                  <a:pt x="769162" y="1331391"/>
                </a:lnTo>
                <a:lnTo>
                  <a:pt x="731520" y="1355267"/>
                </a:lnTo>
                <a:lnTo>
                  <a:pt x="692213" y="1375625"/>
                </a:lnTo>
                <a:lnTo>
                  <a:pt x="651383" y="1392313"/>
                </a:lnTo>
                <a:lnTo>
                  <a:pt x="609168" y="1405140"/>
                </a:lnTo>
                <a:lnTo>
                  <a:pt x="374789" y="1464462"/>
                </a:lnTo>
                <a:lnTo>
                  <a:pt x="609168" y="1523784"/>
                </a:lnTo>
                <a:lnTo>
                  <a:pt x="651383" y="1536611"/>
                </a:lnTo>
                <a:lnTo>
                  <a:pt x="692213" y="1553286"/>
                </a:lnTo>
                <a:lnTo>
                  <a:pt x="731520" y="1573644"/>
                </a:lnTo>
                <a:lnTo>
                  <a:pt x="769162" y="1597520"/>
                </a:lnTo>
                <a:lnTo>
                  <a:pt x="805027" y="1624749"/>
                </a:lnTo>
                <a:lnTo>
                  <a:pt x="838962" y="1655165"/>
                </a:lnTo>
                <a:lnTo>
                  <a:pt x="870826" y="1688604"/>
                </a:lnTo>
                <a:lnTo>
                  <a:pt x="900493" y="1724888"/>
                </a:lnTo>
                <a:lnTo>
                  <a:pt x="927836" y="1763877"/>
                </a:lnTo>
                <a:lnTo>
                  <a:pt x="952703" y="1805368"/>
                </a:lnTo>
                <a:lnTo>
                  <a:pt x="974966" y="1849234"/>
                </a:lnTo>
                <a:lnTo>
                  <a:pt x="994486" y="1895284"/>
                </a:lnTo>
                <a:lnTo>
                  <a:pt x="1011135" y="1943354"/>
                </a:lnTo>
                <a:lnTo>
                  <a:pt x="1024763" y="1993290"/>
                </a:lnTo>
                <a:lnTo>
                  <a:pt x="1035253" y="2044928"/>
                </a:lnTo>
                <a:lnTo>
                  <a:pt x="1083754" y="2331605"/>
                </a:lnTo>
                <a:lnTo>
                  <a:pt x="1132255" y="2044928"/>
                </a:lnTo>
                <a:lnTo>
                  <a:pt x="1142746" y="1993290"/>
                </a:lnTo>
                <a:lnTo>
                  <a:pt x="1156385" y="1943354"/>
                </a:lnTo>
                <a:lnTo>
                  <a:pt x="1173022" y="1895284"/>
                </a:lnTo>
                <a:lnTo>
                  <a:pt x="1192555" y="1849234"/>
                </a:lnTo>
                <a:lnTo>
                  <a:pt x="1214805" y="1805368"/>
                </a:lnTo>
                <a:lnTo>
                  <a:pt x="1239685" y="1763877"/>
                </a:lnTo>
                <a:lnTo>
                  <a:pt x="1267015" y="1724888"/>
                </a:lnTo>
                <a:lnTo>
                  <a:pt x="1296682" y="1688604"/>
                </a:lnTo>
                <a:lnTo>
                  <a:pt x="1328559" y="1655165"/>
                </a:lnTo>
                <a:lnTo>
                  <a:pt x="1362494" y="1624749"/>
                </a:lnTo>
                <a:lnTo>
                  <a:pt x="1398346" y="1597520"/>
                </a:lnTo>
                <a:lnTo>
                  <a:pt x="1436001" y="1573644"/>
                </a:lnTo>
                <a:lnTo>
                  <a:pt x="1475308" y="1553286"/>
                </a:lnTo>
                <a:lnTo>
                  <a:pt x="1516126" y="1536611"/>
                </a:lnTo>
                <a:lnTo>
                  <a:pt x="1558340" y="1523784"/>
                </a:lnTo>
                <a:lnTo>
                  <a:pt x="1792732" y="146446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360678" y="277994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4" h="271145">
                <a:moveTo>
                  <a:pt x="100341" y="270593"/>
                </a:moveTo>
                <a:lnTo>
                  <a:pt x="93477" y="225864"/>
                </a:lnTo>
                <a:lnTo>
                  <a:pt x="72345" y="173045"/>
                </a:lnTo>
                <a:lnTo>
                  <a:pt x="33173" y="144552"/>
                </a:lnTo>
                <a:lnTo>
                  <a:pt x="0" y="135296"/>
                </a:lnTo>
                <a:lnTo>
                  <a:pt x="33173" y="126041"/>
                </a:lnTo>
                <a:lnTo>
                  <a:pt x="72345" y="97547"/>
                </a:lnTo>
                <a:lnTo>
                  <a:pt x="93477" y="44729"/>
                </a:lnTo>
                <a:lnTo>
                  <a:pt x="100341" y="0"/>
                </a:lnTo>
                <a:lnTo>
                  <a:pt x="107205" y="44729"/>
                </a:lnTo>
                <a:lnTo>
                  <a:pt x="128337" y="97547"/>
                </a:lnTo>
                <a:lnTo>
                  <a:pt x="167509" y="126041"/>
                </a:lnTo>
                <a:lnTo>
                  <a:pt x="200682" y="135296"/>
                </a:lnTo>
                <a:lnTo>
                  <a:pt x="167509" y="144552"/>
                </a:lnTo>
                <a:lnTo>
                  <a:pt x="146174" y="155076"/>
                </a:lnTo>
                <a:lnTo>
                  <a:pt x="128337" y="173046"/>
                </a:lnTo>
                <a:lnTo>
                  <a:pt x="115010" y="197096"/>
                </a:lnTo>
                <a:lnTo>
                  <a:pt x="107205" y="225864"/>
                </a:lnTo>
                <a:lnTo>
                  <a:pt x="100341" y="27059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35140" y="8892513"/>
            <a:ext cx="845819" cy="845819"/>
          </a:xfrm>
          <a:custGeom>
            <a:avLst/>
            <a:gdLst/>
            <a:ahLst/>
            <a:cxnLst/>
            <a:rect l="l" t="t" r="r" b="b"/>
            <a:pathLst>
              <a:path w="845819" h="845820">
                <a:moveTo>
                  <a:pt x="422813" y="845627"/>
                </a:moveTo>
                <a:lnTo>
                  <a:pt x="393888" y="705844"/>
                </a:lnTo>
                <a:lnTo>
                  <a:pt x="380619" y="659318"/>
                </a:lnTo>
                <a:lnTo>
                  <a:pt x="360999" y="615944"/>
                </a:lnTo>
                <a:lnTo>
                  <a:pt x="335563" y="576254"/>
                </a:lnTo>
                <a:lnTo>
                  <a:pt x="304843" y="540783"/>
                </a:lnTo>
                <a:lnTo>
                  <a:pt x="269372" y="510063"/>
                </a:lnTo>
                <a:lnTo>
                  <a:pt x="229682" y="484627"/>
                </a:lnTo>
                <a:lnTo>
                  <a:pt x="186308" y="465007"/>
                </a:lnTo>
                <a:lnTo>
                  <a:pt x="139782" y="451738"/>
                </a:lnTo>
                <a:lnTo>
                  <a:pt x="0" y="422813"/>
                </a:lnTo>
                <a:lnTo>
                  <a:pt x="139782" y="393888"/>
                </a:lnTo>
                <a:lnTo>
                  <a:pt x="186308" y="380619"/>
                </a:lnTo>
                <a:lnTo>
                  <a:pt x="229682" y="360999"/>
                </a:lnTo>
                <a:lnTo>
                  <a:pt x="269371" y="335563"/>
                </a:lnTo>
                <a:lnTo>
                  <a:pt x="304843" y="304843"/>
                </a:lnTo>
                <a:lnTo>
                  <a:pt x="335563" y="269372"/>
                </a:lnTo>
                <a:lnTo>
                  <a:pt x="360999" y="229682"/>
                </a:lnTo>
                <a:lnTo>
                  <a:pt x="380618" y="186308"/>
                </a:lnTo>
                <a:lnTo>
                  <a:pt x="393888" y="139782"/>
                </a:lnTo>
                <a:lnTo>
                  <a:pt x="422813" y="0"/>
                </a:lnTo>
                <a:lnTo>
                  <a:pt x="451738" y="139782"/>
                </a:lnTo>
                <a:lnTo>
                  <a:pt x="465007" y="186308"/>
                </a:lnTo>
                <a:lnTo>
                  <a:pt x="484627" y="229682"/>
                </a:lnTo>
                <a:lnTo>
                  <a:pt x="510063" y="269371"/>
                </a:lnTo>
                <a:lnTo>
                  <a:pt x="540783" y="304843"/>
                </a:lnTo>
                <a:lnTo>
                  <a:pt x="576254" y="335563"/>
                </a:lnTo>
                <a:lnTo>
                  <a:pt x="615944" y="360999"/>
                </a:lnTo>
                <a:lnTo>
                  <a:pt x="659318" y="380618"/>
                </a:lnTo>
                <a:lnTo>
                  <a:pt x="705844" y="393888"/>
                </a:lnTo>
                <a:lnTo>
                  <a:pt x="845627" y="422813"/>
                </a:lnTo>
                <a:lnTo>
                  <a:pt x="705844" y="451738"/>
                </a:lnTo>
                <a:lnTo>
                  <a:pt x="659318" y="465007"/>
                </a:lnTo>
                <a:lnTo>
                  <a:pt x="615944" y="484626"/>
                </a:lnTo>
                <a:lnTo>
                  <a:pt x="576254" y="510063"/>
                </a:lnTo>
                <a:lnTo>
                  <a:pt x="540783" y="540783"/>
                </a:lnTo>
                <a:lnTo>
                  <a:pt x="510063" y="576254"/>
                </a:lnTo>
                <a:lnTo>
                  <a:pt x="484627" y="615943"/>
                </a:lnTo>
                <a:lnTo>
                  <a:pt x="465007" y="659318"/>
                </a:lnTo>
                <a:lnTo>
                  <a:pt x="451738" y="705844"/>
                </a:lnTo>
                <a:lnTo>
                  <a:pt x="422813" y="845627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969" y="9230273"/>
            <a:ext cx="905510" cy="1057275"/>
          </a:xfrm>
          <a:custGeom>
            <a:avLst/>
            <a:gdLst/>
            <a:ahLst/>
            <a:cxnLst/>
            <a:rect l="l" t="t" r="r" b="b"/>
            <a:pathLst>
              <a:path w="905510" h="1057275">
                <a:moveTo>
                  <a:pt x="455637" y="1056726"/>
                </a:moveTo>
                <a:lnTo>
                  <a:pt x="431749" y="1056726"/>
                </a:lnTo>
                <a:lnTo>
                  <a:pt x="419508" y="894054"/>
                </a:lnTo>
                <a:lnTo>
                  <a:pt x="406383" y="849799"/>
                </a:lnTo>
                <a:lnTo>
                  <a:pt x="386407" y="809068"/>
                </a:lnTo>
                <a:lnTo>
                  <a:pt x="360245" y="772529"/>
                </a:lnTo>
                <a:lnTo>
                  <a:pt x="328562" y="740846"/>
                </a:lnTo>
                <a:lnTo>
                  <a:pt x="292022" y="714683"/>
                </a:lnTo>
                <a:lnTo>
                  <a:pt x="251292" y="694707"/>
                </a:lnTo>
                <a:lnTo>
                  <a:pt x="207036" y="681583"/>
                </a:lnTo>
                <a:lnTo>
                  <a:pt x="0" y="657398"/>
                </a:lnTo>
                <a:lnTo>
                  <a:pt x="207036" y="633212"/>
                </a:lnTo>
                <a:lnTo>
                  <a:pt x="251292" y="620088"/>
                </a:lnTo>
                <a:lnTo>
                  <a:pt x="292022" y="600112"/>
                </a:lnTo>
                <a:lnTo>
                  <a:pt x="328562" y="573950"/>
                </a:lnTo>
                <a:lnTo>
                  <a:pt x="360245" y="542266"/>
                </a:lnTo>
                <a:lnTo>
                  <a:pt x="386407" y="505727"/>
                </a:lnTo>
                <a:lnTo>
                  <a:pt x="406383" y="464997"/>
                </a:lnTo>
                <a:lnTo>
                  <a:pt x="419508" y="420741"/>
                </a:lnTo>
                <a:lnTo>
                  <a:pt x="443693" y="0"/>
                </a:lnTo>
                <a:lnTo>
                  <a:pt x="467879" y="420741"/>
                </a:lnTo>
                <a:lnTo>
                  <a:pt x="481003" y="464997"/>
                </a:lnTo>
                <a:lnTo>
                  <a:pt x="500979" y="505727"/>
                </a:lnTo>
                <a:lnTo>
                  <a:pt x="527141" y="542266"/>
                </a:lnTo>
                <a:lnTo>
                  <a:pt x="558824" y="573950"/>
                </a:lnTo>
                <a:lnTo>
                  <a:pt x="595364" y="600112"/>
                </a:lnTo>
                <a:lnTo>
                  <a:pt x="636094" y="620088"/>
                </a:lnTo>
                <a:lnTo>
                  <a:pt x="680350" y="633212"/>
                </a:lnTo>
                <a:lnTo>
                  <a:pt x="905050" y="657398"/>
                </a:lnTo>
                <a:lnTo>
                  <a:pt x="680350" y="681583"/>
                </a:lnTo>
                <a:lnTo>
                  <a:pt x="636094" y="694707"/>
                </a:lnTo>
                <a:lnTo>
                  <a:pt x="595364" y="714683"/>
                </a:lnTo>
                <a:lnTo>
                  <a:pt x="558824" y="740845"/>
                </a:lnTo>
                <a:lnTo>
                  <a:pt x="527141" y="772529"/>
                </a:lnTo>
                <a:lnTo>
                  <a:pt x="500979" y="809068"/>
                </a:lnTo>
                <a:lnTo>
                  <a:pt x="481003" y="849799"/>
                </a:lnTo>
                <a:lnTo>
                  <a:pt x="467879" y="894054"/>
                </a:lnTo>
                <a:lnTo>
                  <a:pt x="455637" y="1056726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44489" y="7984856"/>
            <a:ext cx="286385" cy="386080"/>
          </a:xfrm>
          <a:custGeom>
            <a:avLst/>
            <a:gdLst/>
            <a:ahLst/>
            <a:cxnLst/>
            <a:rect l="l" t="t" r="r" b="b"/>
            <a:pathLst>
              <a:path w="286385" h="386079">
                <a:moveTo>
                  <a:pt x="143156" y="386055"/>
                </a:moveTo>
                <a:lnTo>
                  <a:pt x="133363" y="322240"/>
                </a:lnTo>
                <a:lnTo>
                  <a:pt x="122227" y="281197"/>
                </a:lnTo>
                <a:lnTo>
                  <a:pt x="103214" y="246884"/>
                </a:lnTo>
                <a:lnTo>
                  <a:pt x="47327" y="206232"/>
                </a:lnTo>
                <a:lnTo>
                  <a:pt x="0" y="193028"/>
                </a:lnTo>
                <a:lnTo>
                  <a:pt x="47327" y="179822"/>
                </a:lnTo>
                <a:lnTo>
                  <a:pt x="103213" y="139170"/>
                </a:lnTo>
                <a:lnTo>
                  <a:pt x="122227" y="104857"/>
                </a:lnTo>
                <a:lnTo>
                  <a:pt x="133363" y="63814"/>
                </a:lnTo>
                <a:lnTo>
                  <a:pt x="143156" y="0"/>
                </a:lnTo>
                <a:lnTo>
                  <a:pt x="152950" y="63814"/>
                </a:lnTo>
                <a:lnTo>
                  <a:pt x="164085" y="104857"/>
                </a:lnTo>
                <a:lnTo>
                  <a:pt x="183099" y="139170"/>
                </a:lnTo>
                <a:lnTo>
                  <a:pt x="238985" y="179822"/>
                </a:lnTo>
                <a:lnTo>
                  <a:pt x="286313" y="193028"/>
                </a:lnTo>
                <a:lnTo>
                  <a:pt x="238985" y="206232"/>
                </a:lnTo>
                <a:lnTo>
                  <a:pt x="208547" y="221247"/>
                </a:lnTo>
                <a:lnTo>
                  <a:pt x="183099" y="246884"/>
                </a:lnTo>
                <a:lnTo>
                  <a:pt x="164086" y="281197"/>
                </a:lnTo>
                <a:lnTo>
                  <a:pt x="152950" y="322240"/>
                </a:lnTo>
                <a:lnTo>
                  <a:pt x="143156" y="38605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1050" y="7224217"/>
            <a:ext cx="1403985" cy="1826260"/>
          </a:xfrm>
          <a:custGeom>
            <a:avLst/>
            <a:gdLst/>
            <a:ahLst/>
            <a:cxnLst/>
            <a:rect l="l" t="t" r="r" b="b"/>
            <a:pathLst>
              <a:path w="1403985" h="1826259">
                <a:moveTo>
                  <a:pt x="322872" y="217665"/>
                </a:moveTo>
                <a:lnTo>
                  <a:pt x="269506" y="202780"/>
                </a:lnTo>
                <a:lnTo>
                  <a:pt x="235178" y="185851"/>
                </a:lnTo>
                <a:lnTo>
                  <a:pt x="206476" y="156933"/>
                </a:lnTo>
                <a:lnTo>
                  <a:pt x="185039" y="118237"/>
                </a:lnTo>
                <a:lnTo>
                  <a:pt x="172478" y="71958"/>
                </a:lnTo>
                <a:lnTo>
                  <a:pt x="161442" y="0"/>
                </a:lnTo>
                <a:lnTo>
                  <a:pt x="150393" y="71958"/>
                </a:lnTo>
                <a:lnTo>
                  <a:pt x="137833" y="118237"/>
                </a:lnTo>
                <a:lnTo>
                  <a:pt x="116395" y="156933"/>
                </a:lnTo>
                <a:lnTo>
                  <a:pt x="87693" y="185851"/>
                </a:lnTo>
                <a:lnTo>
                  <a:pt x="53378" y="202780"/>
                </a:lnTo>
                <a:lnTo>
                  <a:pt x="0" y="217665"/>
                </a:lnTo>
                <a:lnTo>
                  <a:pt x="53378" y="232562"/>
                </a:lnTo>
                <a:lnTo>
                  <a:pt x="87693" y="249491"/>
                </a:lnTo>
                <a:lnTo>
                  <a:pt x="116395" y="278409"/>
                </a:lnTo>
                <a:lnTo>
                  <a:pt x="137833" y="317093"/>
                </a:lnTo>
                <a:lnTo>
                  <a:pt x="150393" y="363385"/>
                </a:lnTo>
                <a:lnTo>
                  <a:pt x="161442" y="435343"/>
                </a:lnTo>
                <a:lnTo>
                  <a:pt x="172478" y="363385"/>
                </a:lnTo>
                <a:lnTo>
                  <a:pt x="185039" y="317093"/>
                </a:lnTo>
                <a:lnTo>
                  <a:pt x="206476" y="278409"/>
                </a:lnTo>
                <a:lnTo>
                  <a:pt x="235178" y="249491"/>
                </a:lnTo>
                <a:lnTo>
                  <a:pt x="269506" y="232562"/>
                </a:lnTo>
                <a:lnTo>
                  <a:pt x="322872" y="217665"/>
                </a:lnTo>
                <a:close/>
              </a:path>
              <a:path w="1403985" h="1826259">
                <a:moveTo>
                  <a:pt x="1403743" y="1146695"/>
                </a:moveTo>
                <a:lnTo>
                  <a:pt x="1220216" y="1100251"/>
                </a:lnTo>
                <a:lnTo>
                  <a:pt x="1179068" y="1087221"/>
                </a:lnTo>
                <a:lnTo>
                  <a:pt x="1139647" y="1069530"/>
                </a:lnTo>
                <a:lnTo>
                  <a:pt x="1102182" y="1047432"/>
                </a:lnTo>
                <a:lnTo>
                  <a:pt x="1066863" y="1021194"/>
                </a:lnTo>
                <a:lnTo>
                  <a:pt x="1033894" y="991044"/>
                </a:lnTo>
                <a:lnTo>
                  <a:pt x="1003503" y="957249"/>
                </a:lnTo>
                <a:lnTo>
                  <a:pt x="975868" y="920076"/>
                </a:lnTo>
                <a:lnTo>
                  <a:pt x="951230" y="879754"/>
                </a:lnTo>
                <a:lnTo>
                  <a:pt x="929767" y="836549"/>
                </a:lnTo>
                <a:lnTo>
                  <a:pt x="911694" y="790727"/>
                </a:lnTo>
                <a:lnTo>
                  <a:pt x="897242" y="742518"/>
                </a:lnTo>
                <a:lnTo>
                  <a:pt x="886587" y="692188"/>
                </a:lnTo>
                <a:lnTo>
                  <a:pt x="848601" y="467702"/>
                </a:lnTo>
                <a:lnTo>
                  <a:pt x="810628" y="692188"/>
                </a:lnTo>
                <a:lnTo>
                  <a:pt x="799973" y="742518"/>
                </a:lnTo>
                <a:lnTo>
                  <a:pt x="785507" y="790727"/>
                </a:lnTo>
                <a:lnTo>
                  <a:pt x="767448" y="836549"/>
                </a:lnTo>
                <a:lnTo>
                  <a:pt x="745985" y="879754"/>
                </a:lnTo>
                <a:lnTo>
                  <a:pt x="721334" y="920076"/>
                </a:lnTo>
                <a:lnTo>
                  <a:pt x="693712" y="957249"/>
                </a:lnTo>
                <a:lnTo>
                  <a:pt x="663321" y="991044"/>
                </a:lnTo>
                <a:lnTo>
                  <a:pt x="630351" y="1021194"/>
                </a:lnTo>
                <a:lnTo>
                  <a:pt x="595033" y="1047432"/>
                </a:lnTo>
                <a:lnTo>
                  <a:pt x="557555" y="1069530"/>
                </a:lnTo>
                <a:lnTo>
                  <a:pt x="518147" y="1087221"/>
                </a:lnTo>
                <a:lnTo>
                  <a:pt x="476999" y="1100251"/>
                </a:lnTo>
                <a:lnTo>
                  <a:pt x="293458" y="1146695"/>
                </a:lnTo>
                <a:lnTo>
                  <a:pt x="476999" y="1193152"/>
                </a:lnTo>
                <a:lnTo>
                  <a:pt x="518147" y="1206182"/>
                </a:lnTo>
                <a:lnTo>
                  <a:pt x="557555" y="1223873"/>
                </a:lnTo>
                <a:lnTo>
                  <a:pt x="595033" y="1245971"/>
                </a:lnTo>
                <a:lnTo>
                  <a:pt x="630351" y="1272209"/>
                </a:lnTo>
                <a:lnTo>
                  <a:pt x="663321" y="1302359"/>
                </a:lnTo>
                <a:lnTo>
                  <a:pt x="693712" y="1336154"/>
                </a:lnTo>
                <a:lnTo>
                  <a:pt x="721334" y="1373327"/>
                </a:lnTo>
                <a:lnTo>
                  <a:pt x="745985" y="1413649"/>
                </a:lnTo>
                <a:lnTo>
                  <a:pt x="767448" y="1456855"/>
                </a:lnTo>
                <a:lnTo>
                  <a:pt x="785507" y="1502676"/>
                </a:lnTo>
                <a:lnTo>
                  <a:pt x="799973" y="1550885"/>
                </a:lnTo>
                <a:lnTo>
                  <a:pt x="810628" y="1601216"/>
                </a:lnTo>
                <a:lnTo>
                  <a:pt x="848601" y="1825701"/>
                </a:lnTo>
                <a:lnTo>
                  <a:pt x="886587" y="1601216"/>
                </a:lnTo>
                <a:lnTo>
                  <a:pt x="897242" y="1550885"/>
                </a:lnTo>
                <a:lnTo>
                  <a:pt x="911694" y="1502676"/>
                </a:lnTo>
                <a:lnTo>
                  <a:pt x="929767" y="1456855"/>
                </a:lnTo>
                <a:lnTo>
                  <a:pt x="951230" y="1413649"/>
                </a:lnTo>
                <a:lnTo>
                  <a:pt x="975868" y="1373327"/>
                </a:lnTo>
                <a:lnTo>
                  <a:pt x="1003503" y="1336154"/>
                </a:lnTo>
                <a:lnTo>
                  <a:pt x="1033894" y="1302359"/>
                </a:lnTo>
                <a:lnTo>
                  <a:pt x="1066863" y="1272209"/>
                </a:lnTo>
                <a:lnTo>
                  <a:pt x="1102182" y="1245971"/>
                </a:lnTo>
                <a:lnTo>
                  <a:pt x="1139647" y="1223873"/>
                </a:lnTo>
                <a:lnTo>
                  <a:pt x="1179068" y="1206182"/>
                </a:lnTo>
                <a:lnTo>
                  <a:pt x="1220216" y="1193152"/>
                </a:lnTo>
                <a:lnTo>
                  <a:pt x="1403743" y="114669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07182" y="7441881"/>
            <a:ext cx="157138" cy="211880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8983282" y="0"/>
            <a:ext cx="607695" cy="2529205"/>
            <a:chOff x="8983282" y="0"/>
            <a:chExt cx="607695" cy="2529205"/>
          </a:xfrm>
        </p:grpSpPr>
        <p:sp>
          <p:nvSpPr>
            <p:cNvPr id="15" name="object 15"/>
            <p:cNvSpPr/>
            <p:nvPr/>
          </p:nvSpPr>
          <p:spPr>
            <a:xfrm>
              <a:off x="8983282" y="2003851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5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5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5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197135" y="0"/>
              <a:ext cx="63500" cy="2063750"/>
            </a:xfrm>
            <a:custGeom>
              <a:avLst/>
              <a:gdLst/>
              <a:ahLst/>
              <a:cxnLst/>
              <a:rect l="l" t="t" r="r" b="b"/>
              <a:pathLst>
                <a:path w="63500" h="2063750">
                  <a:moveTo>
                    <a:pt x="56585" y="2063602"/>
                  </a:moveTo>
                  <a:lnTo>
                    <a:pt x="62082" y="2059794"/>
                  </a:lnTo>
                  <a:lnTo>
                    <a:pt x="63160" y="2052614"/>
                  </a:lnTo>
                  <a:lnTo>
                    <a:pt x="51075" y="2001715"/>
                  </a:lnTo>
                  <a:lnTo>
                    <a:pt x="41182" y="1950470"/>
                  </a:lnTo>
                  <a:lnTo>
                    <a:pt x="33302" y="1898929"/>
                  </a:lnTo>
                  <a:lnTo>
                    <a:pt x="27259" y="1847143"/>
                  </a:lnTo>
                  <a:lnTo>
                    <a:pt x="22876" y="1795161"/>
                  </a:lnTo>
                  <a:lnTo>
                    <a:pt x="19975" y="1743033"/>
                  </a:lnTo>
                  <a:lnTo>
                    <a:pt x="18379" y="1690808"/>
                  </a:lnTo>
                  <a:lnTo>
                    <a:pt x="17911" y="1638538"/>
                  </a:lnTo>
                  <a:lnTo>
                    <a:pt x="18394" y="1586271"/>
                  </a:lnTo>
                  <a:lnTo>
                    <a:pt x="19650" y="1534057"/>
                  </a:lnTo>
                  <a:lnTo>
                    <a:pt x="21503" y="1481947"/>
                  </a:lnTo>
                  <a:lnTo>
                    <a:pt x="29867" y="1278693"/>
                  </a:lnTo>
                  <a:lnTo>
                    <a:pt x="33692" y="1177147"/>
                  </a:lnTo>
                  <a:lnTo>
                    <a:pt x="35370" y="1126364"/>
                  </a:lnTo>
                  <a:lnTo>
                    <a:pt x="36837" y="1075565"/>
                  </a:lnTo>
                  <a:lnTo>
                    <a:pt x="38052" y="1024739"/>
                  </a:lnTo>
                  <a:lnTo>
                    <a:pt x="38973" y="973878"/>
                  </a:lnTo>
                  <a:lnTo>
                    <a:pt x="40610" y="821391"/>
                  </a:lnTo>
                  <a:lnTo>
                    <a:pt x="45711" y="465704"/>
                  </a:lnTo>
                  <a:lnTo>
                    <a:pt x="46668" y="364070"/>
                  </a:lnTo>
                  <a:lnTo>
                    <a:pt x="46927" y="313257"/>
                  </a:lnTo>
                  <a:lnTo>
                    <a:pt x="47002" y="262447"/>
                  </a:lnTo>
                  <a:lnTo>
                    <a:pt x="46867" y="211642"/>
                  </a:lnTo>
                  <a:lnTo>
                    <a:pt x="46495" y="160842"/>
                  </a:lnTo>
                  <a:lnTo>
                    <a:pt x="45858" y="110049"/>
                  </a:lnTo>
                  <a:lnTo>
                    <a:pt x="44929" y="59264"/>
                  </a:lnTo>
                  <a:lnTo>
                    <a:pt x="43414" y="0"/>
                  </a:lnTo>
                  <a:lnTo>
                    <a:pt x="25070" y="0"/>
                  </a:lnTo>
                  <a:lnTo>
                    <a:pt x="26672" y="63981"/>
                  </a:lnTo>
                  <a:lnTo>
                    <a:pt x="27567" y="115549"/>
                  </a:lnTo>
                  <a:lnTo>
                    <a:pt x="28163" y="167124"/>
                  </a:lnTo>
                  <a:lnTo>
                    <a:pt x="28491" y="218706"/>
                  </a:lnTo>
                  <a:lnTo>
                    <a:pt x="28579" y="270292"/>
                  </a:lnTo>
                  <a:lnTo>
                    <a:pt x="28456" y="321883"/>
                  </a:lnTo>
                  <a:lnTo>
                    <a:pt x="28152" y="373478"/>
                  </a:lnTo>
                  <a:lnTo>
                    <a:pt x="27116" y="476674"/>
                  </a:lnTo>
                  <a:lnTo>
                    <a:pt x="22054" y="837849"/>
                  </a:lnTo>
                  <a:lnTo>
                    <a:pt x="21159" y="941009"/>
                  </a:lnTo>
                  <a:lnTo>
                    <a:pt x="20599" y="993259"/>
                  </a:lnTo>
                  <a:lnTo>
                    <a:pt x="19575" y="1045467"/>
                  </a:lnTo>
                  <a:lnTo>
                    <a:pt x="18164" y="1097642"/>
                  </a:lnTo>
                  <a:lnTo>
                    <a:pt x="16442" y="1149791"/>
                  </a:lnTo>
                  <a:lnTo>
                    <a:pt x="14483" y="1201923"/>
                  </a:lnTo>
                  <a:lnTo>
                    <a:pt x="7955" y="1358301"/>
                  </a:lnTo>
                  <a:lnTo>
                    <a:pt x="3819" y="1462621"/>
                  </a:lnTo>
                  <a:lnTo>
                    <a:pt x="2043" y="1514827"/>
                  </a:lnTo>
                  <a:lnTo>
                    <a:pt x="728" y="1564464"/>
                  </a:lnTo>
                  <a:lnTo>
                    <a:pt x="0" y="1614156"/>
                  </a:lnTo>
                  <a:lnTo>
                    <a:pt x="14" y="1663864"/>
                  </a:lnTo>
                  <a:lnTo>
                    <a:pt x="926" y="1713551"/>
                  </a:lnTo>
                  <a:lnTo>
                    <a:pt x="2892" y="1763177"/>
                  </a:lnTo>
                  <a:lnTo>
                    <a:pt x="6068" y="1812703"/>
                  </a:lnTo>
                  <a:lnTo>
                    <a:pt x="10609" y="1862090"/>
                  </a:lnTo>
                  <a:lnTo>
                    <a:pt x="16672" y="1911300"/>
                  </a:lnTo>
                  <a:lnTo>
                    <a:pt x="24411" y="1960293"/>
                  </a:lnTo>
                  <a:lnTo>
                    <a:pt x="33983" y="2009031"/>
                  </a:lnTo>
                  <a:lnTo>
                    <a:pt x="45543" y="2057475"/>
                  </a:lnTo>
                  <a:lnTo>
                    <a:pt x="49971" y="2063132"/>
                  </a:lnTo>
                  <a:lnTo>
                    <a:pt x="56585" y="206360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7353151" y="0"/>
            <a:ext cx="1218565" cy="3488690"/>
            <a:chOff x="7353151" y="0"/>
            <a:chExt cx="1218565" cy="3488690"/>
          </a:xfrm>
        </p:grpSpPr>
        <p:sp>
          <p:nvSpPr>
            <p:cNvPr id="18" name="object 18"/>
            <p:cNvSpPr/>
            <p:nvPr/>
          </p:nvSpPr>
          <p:spPr>
            <a:xfrm>
              <a:off x="7353151" y="2866769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520841" y="0"/>
              <a:ext cx="176530" cy="2951480"/>
            </a:xfrm>
            <a:custGeom>
              <a:avLst/>
              <a:gdLst/>
              <a:ahLst/>
              <a:cxnLst/>
              <a:rect l="l" t="t" r="r" b="b"/>
              <a:pathLst>
                <a:path w="176529" h="2951480">
                  <a:moveTo>
                    <a:pt x="156488" y="2951379"/>
                  </a:moveTo>
                  <a:lnTo>
                    <a:pt x="171624" y="2889182"/>
                  </a:lnTo>
                  <a:lnTo>
                    <a:pt x="174041" y="2837384"/>
                  </a:lnTo>
                  <a:lnTo>
                    <a:pt x="175458" y="2785576"/>
                  </a:lnTo>
                  <a:lnTo>
                    <a:pt x="175962" y="2733761"/>
                  </a:lnTo>
                  <a:lnTo>
                    <a:pt x="175635" y="2681944"/>
                  </a:lnTo>
                  <a:lnTo>
                    <a:pt x="174562" y="2630128"/>
                  </a:lnTo>
                  <a:lnTo>
                    <a:pt x="172827" y="2578316"/>
                  </a:lnTo>
                  <a:lnTo>
                    <a:pt x="170514" y="2526512"/>
                  </a:lnTo>
                  <a:lnTo>
                    <a:pt x="167708" y="2474719"/>
                  </a:lnTo>
                  <a:lnTo>
                    <a:pt x="164493" y="2422941"/>
                  </a:lnTo>
                  <a:lnTo>
                    <a:pt x="160954" y="2371182"/>
                  </a:lnTo>
                  <a:lnTo>
                    <a:pt x="157174" y="2319444"/>
                  </a:lnTo>
                  <a:lnTo>
                    <a:pt x="145232" y="2164397"/>
                  </a:lnTo>
                  <a:lnTo>
                    <a:pt x="141429" y="2112155"/>
                  </a:lnTo>
                  <a:lnTo>
                    <a:pt x="138006" y="2059905"/>
                  </a:lnTo>
                  <a:lnTo>
                    <a:pt x="134918" y="2007647"/>
                  </a:lnTo>
                  <a:lnTo>
                    <a:pt x="132122" y="1955383"/>
                  </a:lnTo>
                  <a:lnTo>
                    <a:pt x="129571" y="1903111"/>
                  </a:lnTo>
                  <a:lnTo>
                    <a:pt x="127223" y="1850834"/>
                  </a:lnTo>
                  <a:lnTo>
                    <a:pt x="125031" y="1798551"/>
                  </a:lnTo>
                  <a:lnTo>
                    <a:pt x="116943" y="1589373"/>
                  </a:lnTo>
                  <a:lnTo>
                    <a:pt x="112681" y="1484765"/>
                  </a:lnTo>
                  <a:lnTo>
                    <a:pt x="110340" y="1432458"/>
                  </a:lnTo>
                  <a:lnTo>
                    <a:pt x="107790" y="1380142"/>
                  </a:lnTo>
                  <a:lnTo>
                    <a:pt x="102407" y="1278509"/>
                  </a:lnTo>
                  <a:lnTo>
                    <a:pt x="96618" y="1176901"/>
                  </a:lnTo>
                  <a:lnTo>
                    <a:pt x="90489" y="1075313"/>
                  </a:lnTo>
                  <a:lnTo>
                    <a:pt x="80802" y="922961"/>
                  </a:lnTo>
                  <a:lnTo>
                    <a:pt x="50245" y="465995"/>
                  </a:lnTo>
                  <a:lnTo>
                    <a:pt x="37076" y="262876"/>
                  </a:lnTo>
                  <a:lnTo>
                    <a:pt x="27824" y="110501"/>
                  </a:lnTo>
                  <a:lnTo>
                    <a:pt x="21598" y="0"/>
                  </a:lnTo>
                  <a:lnTo>
                    <a:pt x="0" y="0"/>
                  </a:lnTo>
                  <a:lnTo>
                    <a:pt x="6254" y="110501"/>
                  </a:lnTo>
                  <a:lnTo>
                    <a:pt x="12381" y="212087"/>
                  </a:lnTo>
                  <a:lnTo>
                    <a:pt x="22082" y="364436"/>
                  </a:lnTo>
                  <a:lnTo>
                    <a:pt x="59409" y="922949"/>
                  </a:lnTo>
                  <a:lnTo>
                    <a:pt x="69061" y="1075303"/>
                  </a:lnTo>
                  <a:lnTo>
                    <a:pt x="75143" y="1176893"/>
                  </a:lnTo>
                  <a:lnTo>
                    <a:pt x="80866" y="1278504"/>
                  </a:lnTo>
                  <a:lnTo>
                    <a:pt x="86160" y="1380142"/>
                  </a:lnTo>
                  <a:lnTo>
                    <a:pt x="88570" y="1430457"/>
                  </a:lnTo>
                  <a:lnTo>
                    <a:pt x="92936" y="1531075"/>
                  </a:lnTo>
                  <a:lnTo>
                    <a:pt x="102878" y="1782552"/>
                  </a:lnTo>
                  <a:lnTo>
                    <a:pt x="107213" y="1883112"/>
                  </a:lnTo>
                  <a:lnTo>
                    <a:pt x="109600" y="1933384"/>
                  </a:lnTo>
                  <a:lnTo>
                    <a:pt x="112181" y="1983652"/>
                  </a:lnTo>
                  <a:lnTo>
                    <a:pt x="114991" y="2033915"/>
                  </a:lnTo>
                  <a:lnTo>
                    <a:pt x="118066" y="2084172"/>
                  </a:lnTo>
                  <a:lnTo>
                    <a:pt x="121441" y="2134424"/>
                  </a:lnTo>
                  <a:lnTo>
                    <a:pt x="125154" y="2184671"/>
                  </a:lnTo>
                  <a:lnTo>
                    <a:pt x="136755" y="2335668"/>
                  </a:lnTo>
                  <a:lnTo>
                    <a:pt x="140376" y="2386057"/>
                  </a:lnTo>
                  <a:lnTo>
                    <a:pt x="143745" y="2436468"/>
                  </a:lnTo>
                  <a:lnTo>
                    <a:pt x="146784" y="2486897"/>
                  </a:lnTo>
                  <a:lnTo>
                    <a:pt x="149416" y="2537341"/>
                  </a:lnTo>
                  <a:lnTo>
                    <a:pt x="151562" y="2587796"/>
                  </a:lnTo>
                  <a:lnTo>
                    <a:pt x="153146" y="2638257"/>
                  </a:lnTo>
                  <a:lnTo>
                    <a:pt x="154089" y="2688723"/>
                  </a:lnTo>
                  <a:lnTo>
                    <a:pt x="154315" y="2739187"/>
                  </a:lnTo>
                  <a:lnTo>
                    <a:pt x="153745" y="2789648"/>
                  </a:lnTo>
                  <a:lnTo>
                    <a:pt x="152302" y="2840101"/>
                  </a:lnTo>
                  <a:lnTo>
                    <a:pt x="149908" y="2890542"/>
                  </a:lnTo>
                  <a:lnTo>
                    <a:pt x="146486" y="2940967"/>
                  </a:lnTo>
                  <a:lnTo>
                    <a:pt x="149254" y="2948791"/>
                  </a:lnTo>
                  <a:lnTo>
                    <a:pt x="156488" y="295137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955168" y="1695887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4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4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4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224172" y="0"/>
              <a:ext cx="59690" cy="1735455"/>
            </a:xfrm>
            <a:custGeom>
              <a:avLst/>
              <a:gdLst/>
              <a:ahLst/>
              <a:cxnLst/>
              <a:rect l="l" t="t" r="r" b="b"/>
              <a:pathLst>
                <a:path w="59690" h="1735455">
                  <a:moveTo>
                    <a:pt x="49286" y="1735129"/>
                  </a:moveTo>
                  <a:lnTo>
                    <a:pt x="59255" y="1735129"/>
                  </a:lnTo>
                  <a:lnTo>
                    <a:pt x="59122" y="1699093"/>
                  </a:lnTo>
                  <a:lnTo>
                    <a:pt x="58014" y="1637248"/>
                  </a:lnTo>
                  <a:lnTo>
                    <a:pt x="56425" y="1585301"/>
                  </a:lnTo>
                  <a:lnTo>
                    <a:pt x="54320" y="1533380"/>
                  </a:lnTo>
                  <a:lnTo>
                    <a:pt x="51773" y="1481483"/>
                  </a:lnTo>
                  <a:lnTo>
                    <a:pt x="48856" y="1429605"/>
                  </a:lnTo>
                  <a:lnTo>
                    <a:pt x="45643" y="1377742"/>
                  </a:lnTo>
                  <a:lnTo>
                    <a:pt x="42206" y="1325890"/>
                  </a:lnTo>
                  <a:lnTo>
                    <a:pt x="31281" y="1170365"/>
                  </a:lnTo>
                  <a:lnTo>
                    <a:pt x="24214" y="1066667"/>
                  </a:lnTo>
                  <a:lnTo>
                    <a:pt x="20964" y="1014802"/>
                  </a:lnTo>
                  <a:lnTo>
                    <a:pt x="18001" y="962921"/>
                  </a:lnTo>
                  <a:lnTo>
                    <a:pt x="15396" y="911020"/>
                  </a:lnTo>
                  <a:lnTo>
                    <a:pt x="13223" y="859096"/>
                  </a:lnTo>
                  <a:lnTo>
                    <a:pt x="11555" y="807145"/>
                  </a:lnTo>
                  <a:lnTo>
                    <a:pt x="10464" y="755162"/>
                  </a:lnTo>
                  <a:lnTo>
                    <a:pt x="10032" y="703144"/>
                  </a:lnTo>
                  <a:lnTo>
                    <a:pt x="10178" y="653190"/>
                  </a:lnTo>
                  <a:lnTo>
                    <a:pt x="10759" y="603248"/>
                  </a:lnTo>
                  <a:lnTo>
                    <a:pt x="11725" y="553318"/>
                  </a:lnTo>
                  <a:lnTo>
                    <a:pt x="13026" y="503397"/>
                  </a:lnTo>
                  <a:lnTo>
                    <a:pt x="14614" y="453484"/>
                  </a:lnTo>
                  <a:lnTo>
                    <a:pt x="16438" y="403577"/>
                  </a:lnTo>
                  <a:lnTo>
                    <a:pt x="20599" y="303779"/>
                  </a:lnTo>
                  <a:lnTo>
                    <a:pt x="27380" y="154098"/>
                  </a:lnTo>
                  <a:lnTo>
                    <a:pt x="31685" y="54303"/>
                  </a:lnTo>
                  <a:lnTo>
                    <a:pt x="33777" y="0"/>
                  </a:lnTo>
                  <a:lnTo>
                    <a:pt x="23792" y="0"/>
                  </a:lnTo>
                  <a:lnTo>
                    <a:pt x="20473" y="82849"/>
                  </a:lnTo>
                  <a:lnTo>
                    <a:pt x="11239" y="285686"/>
                  </a:lnTo>
                  <a:lnTo>
                    <a:pt x="6883" y="387108"/>
                  </a:lnTo>
                  <a:lnTo>
                    <a:pt x="4957" y="437825"/>
                  </a:lnTo>
                  <a:lnTo>
                    <a:pt x="3272" y="488548"/>
                  </a:lnTo>
                  <a:lnTo>
                    <a:pt x="1879" y="539277"/>
                  </a:lnTo>
                  <a:lnTo>
                    <a:pt x="834" y="590014"/>
                  </a:lnTo>
                  <a:lnTo>
                    <a:pt x="190" y="640761"/>
                  </a:lnTo>
                  <a:lnTo>
                    <a:pt x="0" y="691519"/>
                  </a:lnTo>
                  <a:lnTo>
                    <a:pt x="317" y="742289"/>
                  </a:lnTo>
                  <a:lnTo>
                    <a:pt x="1247" y="794292"/>
                  </a:lnTo>
                  <a:lnTo>
                    <a:pt x="2781" y="846266"/>
                  </a:lnTo>
                  <a:lnTo>
                    <a:pt x="4845" y="898215"/>
                  </a:lnTo>
                  <a:lnTo>
                    <a:pt x="7365" y="950142"/>
                  </a:lnTo>
                  <a:lnTo>
                    <a:pt x="10265" y="1002050"/>
                  </a:lnTo>
                  <a:lnTo>
                    <a:pt x="13473" y="1053944"/>
                  </a:lnTo>
                  <a:lnTo>
                    <a:pt x="16913" y="1105825"/>
                  </a:lnTo>
                  <a:lnTo>
                    <a:pt x="27885" y="1261432"/>
                  </a:lnTo>
                  <a:lnTo>
                    <a:pt x="35000" y="1365171"/>
                  </a:lnTo>
                  <a:lnTo>
                    <a:pt x="38275" y="1417052"/>
                  </a:lnTo>
                  <a:lnTo>
                    <a:pt x="41262" y="1468943"/>
                  </a:lnTo>
                  <a:lnTo>
                    <a:pt x="43887" y="1520850"/>
                  </a:lnTo>
                  <a:lnTo>
                    <a:pt x="46075" y="1572775"/>
                  </a:lnTo>
                  <a:lnTo>
                    <a:pt x="47753" y="1624721"/>
                  </a:lnTo>
                  <a:lnTo>
                    <a:pt x="48845" y="1676692"/>
                  </a:lnTo>
                  <a:lnTo>
                    <a:pt x="49286" y="173512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1631524" y="0"/>
            <a:ext cx="607695" cy="2529205"/>
            <a:chOff x="1631524" y="0"/>
            <a:chExt cx="607695" cy="2529205"/>
          </a:xfrm>
        </p:grpSpPr>
        <p:sp>
          <p:nvSpPr>
            <p:cNvPr id="23" name="object 23"/>
            <p:cNvSpPr/>
            <p:nvPr/>
          </p:nvSpPr>
          <p:spPr>
            <a:xfrm>
              <a:off x="1631524" y="2003851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4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4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4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845378" y="0"/>
              <a:ext cx="63500" cy="2063750"/>
            </a:xfrm>
            <a:custGeom>
              <a:avLst/>
              <a:gdLst/>
              <a:ahLst/>
              <a:cxnLst/>
              <a:rect l="l" t="t" r="r" b="b"/>
              <a:pathLst>
                <a:path w="63500" h="2063750">
                  <a:moveTo>
                    <a:pt x="56585" y="2063602"/>
                  </a:moveTo>
                  <a:lnTo>
                    <a:pt x="62082" y="2059794"/>
                  </a:lnTo>
                  <a:lnTo>
                    <a:pt x="63160" y="2052614"/>
                  </a:lnTo>
                  <a:lnTo>
                    <a:pt x="51075" y="2001715"/>
                  </a:lnTo>
                  <a:lnTo>
                    <a:pt x="41182" y="1950470"/>
                  </a:lnTo>
                  <a:lnTo>
                    <a:pt x="33302" y="1898929"/>
                  </a:lnTo>
                  <a:lnTo>
                    <a:pt x="27259" y="1847143"/>
                  </a:lnTo>
                  <a:lnTo>
                    <a:pt x="22876" y="1795161"/>
                  </a:lnTo>
                  <a:lnTo>
                    <a:pt x="19975" y="1743033"/>
                  </a:lnTo>
                  <a:lnTo>
                    <a:pt x="18379" y="1690808"/>
                  </a:lnTo>
                  <a:lnTo>
                    <a:pt x="17911" y="1638538"/>
                  </a:lnTo>
                  <a:lnTo>
                    <a:pt x="18394" y="1586271"/>
                  </a:lnTo>
                  <a:lnTo>
                    <a:pt x="19650" y="1534057"/>
                  </a:lnTo>
                  <a:lnTo>
                    <a:pt x="21503" y="1481947"/>
                  </a:lnTo>
                  <a:lnTo>
                    <a:pt x="29867" y="1278693"/>
                  </a:lnTo>
                  <a:lnTo>
                    <a:pt x="33692" y="1177147"/>
                  </a:lnTo>
                  <a:lnTo>
                    <a:pt x="35370" y="1126364"/>
                  </a:lnTo>
                  <a:lnTo>
                    <a:pt x="36837" y="1075565"/>
                  </a:lnTo>
                  <a:lnTo>
                    <a:pt x="38052" y="1024739"/>
                  </a:lnTo>
                  <a:lnTo>
                    <a:pt x="38973" y="973878"/>
                  </a:lnTo>
                  <a:lnTo>
                    <a:pt x="40610" y="821391"/>
                  </a:lnTo>
                  <a:lnTo>
                    <a:pt x="45711" y="465704"/>
                  </a:lnTo>
                  <a:lnTo>
                    <a:pt x="46668" y="364070"/>
                  </a:lnTo>
                  <a:lnTo>
                    <a:pt x="46927" y="313257"/>
                  </a:lnTo>
                  <a:lnTo>
                    <a:pt x="47002" y="262447"/>
                  </a:lnTo>
                  <a:lnTo>
                    <a:pt x="46867" y="211642"/>
                  </a:lnTo>
                  <a:lnTo>
                    <a:pt x="46495" y="160842"/>
                  </a:lnTo>
                  <a:lnTo>
                    <a:pt x="45858" y="110049"/>
                  </a:lnTo>
                  <a:lnTo>
                    <a:pt x="44929" y="59264"/>
                  </a:lnTo>
                  <a:lnTo>
                    <a:pt x="43414" y="0"/>
                  </a:lnTo>
                  <a:lnTo>
                    <a:pt x="25070" y="0"/>
                  </a:lnTo>
                  <a:lnTo>
                    <a:pt x="26672" y="63981"/>
                  </a:lnTo>
                  <a:lnTo>
                    <a:pt x="27567" y="115549"/>
                  </a:lnTo>
                  <a:lnTo>
                    <a:pt x="28163" y="167124"/>
                  </a:lnTo>
                  <a:lnTo>
                    <a:pt x="28491" y="218706"/>
                  </a:lnTo>
                  <a:lnTo>
                    <a:pt x="28579" y="270292"/>
                  </a:lnTo>
                  <a:lnTo>
                    <a:pt x="28456" y="321883"/>
                  </a:lnTo>
                  <a:lnTo>
                    <a:pt x="28152" y="373478"/>
                  </a:lnTo>
                  <a:lnTo>
                    <a:pt x="27116" y="476674"/>
                  </a:lnTo>
                  <a:lnTo>
                    <a:pt x="22054" y="837849"/>
                  </a:lnTo>
                  <a:lnTo>
                    <a:pt x="21159" y="941009"/>
                  </a:lnTo>
                  <a:lnTo>
                    <a:pt x="20599" y="993259"/>
                  </a:lnTo>
                  <a:lnTo>
                    <a:pt x="19575" y="1045467"/>
                  </a:lnTo>
                  <a:lnTo>
                    <a:pt x="18164" y="1097642"/>
                  </a:lnTo>
                  <a:lnTo>
                    <a:pt x="16442" y="1149791"/>
                  </a:lnTo>
                  <a:lnTo>
                    <a:pt x="14483" y="1201923"/>
                  </a:lnTo>
                  <a:lnTo>
                    <a:pt x="7955" y="1358301"/>
                  </a:lnTo>
                  <a:lnTo>
                    <a:pt x="3819" y="1462621"/>
                  </a:lnTo>
                  <a:lnTo>
                    <a:pt x="2043" y="1514827"/>
                  </a:lnTo>
                  <a:lnTo>
                    <a:pt x="728" y="1564464"/>
                  </a:lnTo>
                  <a:lnTo>
                    <a:pt x="0" y="1614156"/>
                  </a:lnTo>
                  <a:lnTo>
                    <a:pt x="14" y="1663864"/>
                  </a:lnTo>
                  <a:lnTo>
                    <a:pt x="926" y="1713551"/>
                  </a:lnTo>
                  <a:lnTo>
                    <a:pt x="2892" y="1763177"/>
                  </a:lnTo>
                  <a:lnTo>
                    <a:pt x="6068" y="1812703"/>
                  </a:lnTo>
                  <a:lnTo>
                    <a:pt x="10609" y="1862090"/>
                  </a:lnTo>
                  <a:lnTo>
                    <a:pt x="16672" y="1911300"/>
                  </a:lnTo>
                  <a:lnTo>
                    <a:pt x="24411" y="1960293"/>
                  </a:lnTo>
                  <a:lnTo>
                    <a:pt x="33983" y="2009031"/>
                  </a:lnTo>
                  <a:lnTo>
                    <a:pt x="45543" y="2057475"/>
                  </a:lnTo>
                  <a:lnTo>
                    <a:pt x="49971" y="2063132"/>
                  </a:lnTo>
                  <a:lnTo>
                    <a:pt x="56585" y="206360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1394" y="0"/>
            <a:ext cx="1218565" cy="3488690"/>
            <a:chOff x="1394" y="0"/>
            <a:chExt cx="1218565" cy="3488690"/>
          </a:xfrm>
        </p:grpSpPr>
        <p:sp>
          <p:nvSpPr>
            <p:cNvPr id="26" name="object 26"/>
            <p:cNvSpPr/>
            <p:nvPr/>
          </p:nvSpPr>
          <p:spPr>
            <a:xfrm>
              <a:off x="1394" y="2866769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69085" y="0"/>
              <a:ext cx="176530" cy="2951480"/>
            </a:xfrm>
            <a:custGeom>
              <a:avLst/>
              <a:gdLst/>
              <a:ahLst/>
              <a:cxnLst/>
              <a:rect l="l" t="t" r="r" b="b"/>
              <a:pathLst>
                <a:path w="176529" h="2951480">
                  <a:moveTo>
                    <a:pt x="156488" y="2951379"/>
                  </a:moveTo>
                  <a:lnTo>
                    <a:pt x="171624" y="2889182"/>
                  </a:lnTo>
                  <a:lnTo>
                    <a:pt x="174041" y="2837384"/>
                  </a:lnTo>
                  <a:lnTo>
                    <a:pt x="175458" y="2785576"/>
                  </a:lnTo>
                  <a:lnTo>
                    <a:pt x="175962" y="2733761"/>
                  </a:lnTo>
                  <a:lnTo>
                    <a:pt x="175635" y="2681944"/>
                  </a:lnTo>
                  <a:lnTo>
                    <a:pt x="174562" y="2630128"/>
                  </a:lnTo>
                  <a:lnTo>
                    <a:pt x="172827" y="2578316"/>
                  </a:lnTo>
                  <a:lnTo>
                    <a:pt x="170514" y="2526512"/>
                  </a:lnTo>
                  <a:lnTo>
                    <a:pt x="167708" y="2474719"/>
                  </a:lnTo>
                  <a:lnTo>
                    <a:pt x="164493" y="2422941"/>
                  </a:lnTo>
                  <a:lnTo>
                    <a:pt x="160954" y="2371182"/>
                  </a:lnTo>
                  <a:lnTo>
                    <a:pt x="157174" y="2319444"/>
                  </a:lnTo>
                  <a:lnTo>
                    <a:pt x="145232" y="2164397"/>
                  </a:lnTo>
                  <a:lnTo>
                    <a:pt x="141429" y="2112155"/>
                  </a:lnTo>
                  <a:lnTo>
                    <a:pt x="138006" y="2059905"/>
                  </a:lnTo>
                  <a:lnTo>
                    <a:pt x="134918" y="2007647"/>
                  </a:lnTo>
                  <a:lnTo>
                    <a:pt x="132122" y="1955383"/>
                  </a:lnTo>
                  <a:lnTo>
                    <a:pt x="129571" y="1903111"/>
                  </a:lnTo>
                  <a:lnTo>
                    <a:pt x="127223" y="1850834"/>
                  </a:lnTo>
                  <a:lnTo>
                    <a:pt x="125031" y="1798551"/>
                  </a:lnTo>
                  <a:lnTo>
                    <a:pt x="116943" y="1589373"/>
                  </a:lnTo>
                  <a:lnTo>
                    <a:pt x="112681" y="1484765"/>
                  </a:lnTo>
                  <a:lnTo>
                    <a:pt x="110340" y="1432458"/>
                  </a:lnTo>
                  <a:lnTo>
                    <a:pt x="107790" y="1380142"/>
                  </a:lnTo>
                  <a:lnTo>
                    <a:pt x="102407" y="1278509"/>
                  </a:lnTo>
                  <a:lnTo>
                    <a:pt x="96618" y="1176901"/>
                  </a:lnTo>
                  <a:lnTo>
                    <a:pt x="90489" y="1075313"/>
                  </a:lnTo>
                  <a:lnTo>
                    <a:pt x="80802" y="922961"/>
                  </a:lnTo>
                  <a:lnTo>
                    <a:pt x="50245" y="465995"/>
                  </a:lnTo>
                  <a:lnTo>
                    <a:pt x="37076" y="262876"/>
                  </a:lnTo>
                  <a:lnTo>
                    <a:pt x="27824" y="110501"/>
                  </a:lnTo>
                  <a:lnTo>
                    <a:pt x="21598" y="0"/>
                  </a:lnTo>
                  <a:lnTo>
                    <a:pt x="0" y="0"/>
                  </a:lnTo>
                  <a:lnTo>
                    <a:pt x="6254" y="110501"/>
                  </a:lnTo>
                  <a:lnTo>
                    <a:pt x="12381" y="212087"/>
                  </a:lnTo>
                  <a:lnTo>
                    <a:pt x="22082" y="364436"/>
                  </a:lnTo>
                  <a:lnTo>
                    <a:pt x="59409" y="922949"/>
                  </a:lnTo>
                  <a:lnTo>
                    <a:pt x="69061" y="1075303"/>
                  </a:lnTo>
                  <a:lnTo>
                    <a:pt x="75143" y="1176893"/>
                  </a:lnTo>
                  <a:lnTo>
                    <a:pt x="80866" y="1278504"/>
                  </a:lnTo>
                  <a:lnTo>
                    <a:pt x="86160" y="1380142"/>
                  </a:lnTo>
                  <a:lnTo>
                    <a:pt x="88570" y="1430457"/>
                  </a:lnTo>
                  <a:lnTo>
                    <a:pt x="92936" y="1531075"/>
                  </a:lnTo>
                  <a:lnTo>
                    <a:pt x="102878" y="1782552"/>
                  </a:lnTo>
                  <a:lnTo>
                    <a:pt x="107213" y="1883112"/>
                  </a:lnTo>
                  <a:lnTo>
                    <a:pt x="109600" y="1933384"/>
                  </a:lnTo>
                  <a:lnTo>
                    <a:pt x="112181" y="1983652"/>
                  </a:lnTo>
                  <a:lnTo>
                    <a:pt x="114991" y="2033915"/>
                  </a:lnTo>
                  <a:lnTo>
                    <a:pt x="118066" y="2084172"/>
                  </a:lnTo>
                  <a:lnTo>
                    <a:pt x="121441" y="2134424"/>
                  </a:lnTo>
                  <a:lnTo>
                    <a:pt x="125154" y="2184671"/>
                  </a:lnTo>
                  <a:lnTo>
                    <a:pt x="136755" y="2335668"/>
                  </a:lnTo>
                  <a:lnTo>
                    <a:pt x="140376" y="2386057"/>
                  </a:lnTo>
                  <a:lnTo>
                    <a:pt x="143745" y="2436468"/>
                  </a:lnTo>
                  <a:lnTo>
                    <a:pt x="146784" y="2486897"/>
                  </a:lnTo>
                  <a:lnTo>
                    <a:pt x="149416" y="2537341"/>
                  </a:lnTo>
                  <a:lnTo>
                    <a:pt x="151562" y="2587796"/>
                  </a:lnTo>
                  <a:lnTo>
                    <a:pt x="153146" y="2638257"/>
                  </a:lnTo>
                  <a:lnTo>
                    <a:pt x="154089" y="2688723"/>
                  </a:lnTo>
                  <a:lnTo>
                    <a:pt x="154315" y="2739187"/>
                  </a:lnTo>
                  <a:lnTo>
                    <a:pt x="153745" y="2789648"/>
                  </a:lnTo>
                  <a:lnTo>
                    <a:pt x="152302" y="2840101"/>
                  </a:lnTo>
                  <a:lnTo>
                    <a:pt x="149908" y="2890542"/>
                  </a:lnTo>
                  <a:lnTo>
                    <a:pt x="146486" y="2940967"/>
                  </a:lnTo>
                  <a:lnTo>
                    <a:pt x="149254" y="2948791"/>
                  </a:lnTo>
                  <a:lnTo>
                    <a:pt x="156488" y="295137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03411" y="1695887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5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5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5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72415" y="0"/>
              <a:ext cx="59690" cy="1735455"/>
            </a:xfrm>
            <a:custGeom>
              <a:avLst/>
              <a:gdLst/>
              <a:ahLst/>
              <a:cxnLst/>
              <a:rect l="l" t="t" r="r" b="b"/>
              <a:pathLst>
                <a:path w="59690" h="1735455">
                  <a:moveTo>
                    <a:pt x="49286" y="1735129"/>
                  </a:moveTo>
                  <a:lnTo>
                    <a:pt x="59255" y="1735129"/>
                  </a:lnTo>
                  <a:lnTo>
                    <a:pt x="59122" y="1699093"/>
                  </a:lnTo>
                  <a:lnTo>
                    <a:pt x="58014" y="1637248"/>
                  </a:lnTo>
                  <a:lnTo>
                    <a:pt x="56425" y="1585301"/>
                  </a:lnTo>
                  <a:lnTo>
                    <a:pt x="54320" y="1533380"/>
                  </a:lnTo>
                  <a:lnTo>
                    <a:pt x="51773" y="1481483"/>
                  </a:lnTo>
                  <a:lnTo>
                    <a:pt x="48856" y="1429605"/>
                  </a:lnTo>
                  <a:lnTo>
                    <a:pt x="45643" y="1377742"/>
                  </a:lnTo>
                  <a:lnTo>
                    <a:pt x="42206" y="1325890"/>
                  </a:lnTo>
                  <a:lnTo>
                    <a:pt x="31281" y="1170365"/>
                  </a:lnTo>
                  <a:lnTo>
                    <a:pt x="24214" y="1066667"/>
                  </a:lnTo>
                  <a:lnTo>
                    <a:pt x="20964" y="1014802"/>
                  </a:lnTo>
                  <a:lnTo>
                    <a:pt x="18001" y="962921"/>
                  </a:lnTo>
                  <a:lnTo>
                    <a:pt x="15396" y="911020"/>
                  </a:lnTo>
                  <a:lnTo>
                    <a:pt x="13223" y="859096"/>
                  </a:lnTo>
                  <a:lnTo>
                    <a:pt x="11555" y="807145"/>
                  </a:lnTo>
                  <a:lnTo>
                    <a:pt x="10464" y="755162"/>
                  </a:lnTo>
                  <a:lnTo>
                    <a:pt x="10032" y="703144"/>
                  </a:lnTo>
                  <a:lnTo>
                    <a:pt x="10178" y="653190"/>
                  </a:lnTo>
                  <a:lnTo>
                    <a:pt x="10759" y="603248"/>
                  </a:lnTo>
                  <a:lnTo>
                    <a:pt x="11725" y="553318"/>
                  </a:lnTo>
                  <a:lnTo>
                    <a:pt x="13026" y="503397"/>
                  </a:lnTo>
                  <a:lnTo>
                    <a:pt x="14614" y="453484"/>
                  </a:lnTo>
                  <a:lnTo>
                    <a:pt x="16438" y="403577"/>
                  </a:lnTo>
                  <a:lnTo>
                    <a:pt x="20599" y="303779"/>
                  </a:lnTo>
                  <a:lnTo>
                    <a:pt x="27380" y="154098"/>
                  </a:lnTo>
                  <a:lnTo>
                    <a:pt x="31685" y="54303"/>
                  </a:lnTo>
                  <a:lnTo>
                    <a:pt x="33777" y="0"/>
                  </a:lnTo>
                  <a:lnTo>
                    <a:pt x="23792" y="0"/>
                  </a:lnTo>
                  <a:lnTo>
                    <a:pt x="20473" y="82849"/>
                  </a:lnTo>
                  <a:lnTo>
                    <a:pt x="11239" y="285686"/>
                  </a:lnTo>
                  <a:lnTo>
                    <a:pt x="6883" y="387108"/>
                  </a:lnTo>
                  <a:lnTo>
                    <a:pt x="4957" y="437825"/>
                  </a:lnTo>
                  <a:lnTo>
                    <a:pt x="3272" y="488548"/>
                  </a:lnTo>
                  <a:lnTo>
                    <a:pt x="1879" y="539277"/>
                  </a:lnTo>
                  <a:lnTo>
                    <a:pt x="834" y="590014"/>
                  </a:lnTo>
                  <a:lnTo>
                    <a:pt x="190" y="640761"/>
                  </a:lnTo>
                  <a:lnTo>
                    <a:pt x="0" y="691519"/>
                  </a:lnTo>
                  <a:lnTo>
                    <a:pt x="317" y="742289"/>
                  </a:lnTo>
                  <a:lnTo>
                    <a:pt x="1247" y="794292"/>
                  </a:lnTo>
                  <a:lnTo>
                    <a:pt x="2781" y="846266"/>
                  </a:lnTo>
                  <a:lnTo>
                    <a:pt x="4845" y="898215"/>
                  </a:lnTo>
                  <a:lnTo>
                    <a:pt x="7365" y="950142"/>
                  </a:lnTo>
                  <a:lnTo>
                    <a:pt x="10265" y="1002050"/>
                  </a:lnTo>
                  <a:lnTo>
                    <a:pt x="13473" y="1053944"/>
                  </a:lnTo>
                  <a:lnTo>
                    <a:pt x="16913" y="1105825"/>
                  </a:lnTo>
                  <a:lnTo>
                    <a:pt x="27885" y="1261432"/>
                  </a:lnTo>
                  <a:lnTo>
                    <a:pt x="35000" y="1365171"/>
                  </a:lnTo>
                  <a:lnTo>
                    <a:pt x="38275" y="1417052"/>
                  </a:lnTo>
                  <a:lnTo>
                    <a:pt x="41262" y="1468943"/>
                  </a:lnTo>
                  <a:lnTo>
                    <a:pt x="43887" y="1520850"/>
                  </a:lnTo>
                  <a:lnTo>
                    <a:pt x="46075" y="1572775"/>
                  </a:lnTo>
                  <a:lnTo>
                    <a:pt x="47753" y="1624721"/>
                  </a:lnTo>
                  <a:lnTo>
                    <a:pt x="48845" y="1676692"/>
                  </a:lnTo>
                  <a:lnTo>
                    <a:pt x="49286" y="173512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36407" y="4673081"/>
            <a:ext cx="9949180" cy="9156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bg-BG" sz="5850" dirty="0" smtClean="0">
                <a:solidFill>
                  <a:srgbClr val="543C25"/>
                </a:solidFill>
              </a:rPr>
              <a:t>Рефлексия</a:t>
            </a:r>
            <a:r>
              <a:rPr sz="5850" dirty="0" smtClean="0">
                <a:solidFill>
                  <a:srgbClr val="543C25"/>
                </a:solidFill>
              </a:rPr>
              <a:t> </a:t>
            </a:r>
            <a:r>
              <a:rPr sz="5850" spc="85" dirty="0">
                <a:solidFill>
                  <a:srgbClr val="543C25"/>
                </a:solidFill>
              </a:rPr>
              <a:t>&amp;</a:t>
            </a:r>
            <a:r>
              <a:rPr sz="5850" spc="15" dirty="0">
                <a:solidFill>
                  <a:srgbClr val="543C25"/>
                </a:solidFill>
              </a:rPr>
              <a:t> </a:t>
            </a:r>
            <a:r>
              <a:rPr lang="bg-BG" sz="5850" dirty="0" smtClean="0">
                <a:solidFill>
                  <a:srgbClr val="543C25"/>
                </a:solidFill>
              </a:rPr>
              <a:t>Тайни мисли</a:t>
            </a:r>
            <a:endParaRPr sz="5850" dirty="0"/>
          </a:p>
        </p:txBody>
      </p:sp>
      <p:sp>
        <p:nvSpPr>
          <p:cNvPr id="3" name="object 3"/>
          <p:cNvSpPr/>
          <p:nvPr/>
        </p:nvSpPr>
        <p:spPr>
          <a:xfrm>
            <a:off x="17140961" y="2130600"/>
            <a:ext cx="1080135" cy="1080135"/>
          </a:xfrm>
          <a:custGeom>
            <a:avLst/>
            <a:gdLst/>
            <a:ahLst/>
            <a:cxnLst/>
            <a:rect l="l" t="t" r="r" b="b"/>
            <a:pathLst>
              <a:path w="1080134" h="1080135">
                <a:moveTo>
                  <a:pt x="539976" y="1079952"/>
                </a:moveTo>
                <a:lnTo>
                  <a:pt x="503036" y="901436"/>
                </a:lnTo>
                <a:lnTo>
                  <a:pt x="490149" y="853600"/>
                </a:lnTo>
                <a:lnTo>
                  <a:pt x="471985" y="808254"/>
                </a:lnTo>
                <a:lnTo>
                  <a:pt x="448893" y="765746"/>
                </a:lnTo>
                <a:lnTo>
                  <a:pt x="421220" y="726423"/>
                </a:lnTo>
                <a:lnTo>
                  <a:pt x="389316" y="690636"/>
                </a:lnTo>
                <a:lnTo>
                  <a:pt x="353528" y="658731"/>
                </a:lnTo>
                <a:lnTo>
                  <a:pt x="314206" y="631059"/>
                </a:lnTo>
                <a:lnTo>
                  <a:pt x="271697" y="607966"/>
                </a:lnTo>
                <a:lnTo>
                  <a:pt x="226351" y="589802"/>
                </a:lnTo>
                <a:lnTo>
                  <a:pt x="178516" y="576916"/>
                </a:lnTo>
                <a:lnTo>
                  <a:pt x="0" y="539976"/>
                </a:lnTo>
                <a:lnTo>
                  <a:pt x="178516" y="503036"/>
                </a:lnTo>
                <a:lnTo>
                  <a:pt x="226351" y="490149"/>
                </a:lnTo>
                <a:lnTo>
                  <a:pt x="271697" y="471985"/>
                </a:lnTo>
                <a:lnTo>
                  <a:pt x="314206" y="448893"/>
                </a:lnTo>
                <a:lnTo>
                  <a:pt x="353528" y="421220"/>
                </a:lnTo>
                <a:lnTo>
                  <a:pt x="389315" y="389316"/>
                </a:lnTo>
                <a:lnTo>
                  <a:pt x="421220" y="353528"/>
                </a:lnTo>
                <a:lnTo>
                  <a:pt x="448892" y="314206"/>
                </a:lnTo>
                <a:lnTo>
                  <a:pt x="471985" y="271698"/>
                </a:lnTo>
                <a:lnTo>
                  <a:pt x="490149" y="226351"/>
                </a:lnTo>
                <a:lnTo>
                  <a:pt x="503036" y="178516"/>
                </a:lnTo>
                <a:lnTo>
                  <a:pt x="539976" y="0"/>
                </a:lnTo>
                <a:lnTo>
                  <a:pt x="576916" y="178516"/>
                </a:lnTo>
                <a:lnTo>
                  <a:pt x="589803" y="226351"/>
                </a:lnTo>
                <a:lnTo>
                  <a:pt x="607966" y="271697"/>
                </a:lnTo>
                <a:lnTo>
                  <a:pt x="631059" y="314206"/>
                </a:lnTo>
                <a:lnTo>
                  <a:pt x="658732" y="353528"/>
                </a:lnTo>
                <a:lnTo>
                  <a:pt x="690636" y="389315"/>
                </a:lnTo>
                <a:lnTo>
                  <a:pt x="726424" y="421220"/>
                </a:lnTo>
                <a:lnTo>
                  <a:pt x="765746" y="448892"/>
                </a:lnTo>
                <a:lnTo>
                  <a:pt x="808254" y="471985"/>
                </a:lnTo>
                <a:lnTo>
                  <a:pt x="853601" y="490149"/>
                </a:lnTo>
                <a:lnTo>
                  <a:pt x="901436" y="503036"/>
                </a:lnTo>
                <a:lnTo>
                  <a:pt x="1079952" y="539976"/>
                </a:lnTo>
                <a:lnTo>
                  <a:pt x="901436" y="576916"/>
                </a:lnTo>
                <a:lnTo>
                  <a:pt x="853601" y="589802"/>
                </a:lnTo>
                <a:lnTo>
                  <a:pt x="808254" y="607966"/>
                </a:lnTo>
                <a:lnTo>
                  <a:pt x="765746" y="631059"/>
                </a:lnTo>
                <a:lnTo>
                  <a:pt x="726423" y="658731"/>
                </a:lnTo>
                <a:lnTo>
                  <a:pt x="690636" y="690636"/>
                </a:lnTo>
                <a:lnTo>
                  <a:pt x="658731" y="726423"/>
                </a:lnTo>
                <a:lnTo>
                  <a:pt x="631059" y="765746"/>
                </a:lnTo>
                <a:lnTo>
                  <a:pt x="607966" y="808254"/>
                </a:lnTo>
                <a:lnTo>
                  <a:pt x="589802" y="853600"/>
                </a:lnTo>
                <a:lnTo>
                  <a:pt x="576916" y="901436"/>
                </a:lnTo>
                <a:lnTo>
                  <a:pt x="539976" y="10799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12198" y="2561955"/>
            <a:ext cx="1156335" cy="1552575"/>
          </a:xfrm>
          <a:custGeom>
            <a:avLst/>
            <a:gdLst/>
            <a:ahLst/>
            <a:cxnLst/>
            <a:rect l="l" t="t" r="r" b="b"/>
            <a:pathLst>
              <a:path w="1156334" h="1552575">
                <a:moveTo>
                  <a:pt x="566642" y="1552252"/>
                </a:moveTo>
                <a:lnTo>
                  <a:pt x="535755" y="1141799"/>
                </a:lnTo>
                <a:lnTo>
                  <a:pt x="521585" y="1092117"/>
                </a:lnTo>
                <a:lnTo>
                  <a:pt x="500634" y="1045799"/>
                </a:lnTo>
                <a:lnTo>
                  <a:pt x="473472" y="1003417"/>
                </a:lnTo>
                <a:lnTo>
                  <a:pt x="440667" y="965539"/>
                </a:lnTo>
                <a:lnTo>
                  <a:pt x="402789" y="932735"/>
                </a:lnTo>
                <a:lnTo>
                  <a:pt x="360407" y="905572"/>
                </a:lnTo>
                <a:lnTo>
                  <a:pt x="314090" y="884622"/>
                </a:lnTo>
                <a:lnTo>
                  <a:pt x="264407" y="870452"/>
                </a:lnTo>
                <a:lnTo>
                  <a:pt x="0" y="839564"/>
                </a:lnTo>
                <a:lnTo>
                  <a:pt x="264407" y="808677"/>
                </a:lnTo>
                <a:lnTo>
                  <a:pt x="314090" y="794507"/>
                </a:lnTo>
                <a:lnTo>
                  <a:pt x="360407" y="773556"/>
                </a:lnTo>
                <a:lnTo>
                  <a:pt x="402789" y="746394"/>
                </a:lnTo>
                <a:lnTo>
                  <a:pt x="440667" y="713590"/>
                </a:lnTo>
                <a:lnTo>
                  <a:pt x="473472" y="675712"/>
                </a:lnTo>
                <a:lnTo>
                  <a:pt x="500634" y="633330"/>
                </a:lnTo>
                <a:lnTo>
                  <a:pt x="521585" y="587012"/>
                </a:lnTo>
                <a:lnTo>
                  <a:pt x="535755" y="537329"/>
                </a:lnTo>
                <a:lnTo>
                  <a:pt x="566642" y="0"/>
                </a:lnTo>
                <a:lnTo>
                  <a:pt x="597529" y="537329"/>
                </a:lnTo>
                <a:lnTo>
                  <a:pt x="611699" y="587013"/>
                </a:lnTo>
                <a:lnTo>
                  <a:pt x="632650" y="633330"/>
                </a:lnTo>
                <a:lnTo>
                  <a:pt x="659812" y="675712"/>
                </a:lnTo>
                <a:lnTo>
                  <a:pt x="692617" y="713590"/>
                </a:lnTo>
                <a:lnTo>
                  <a:pt x="730495" y="746394"/>
                </a:lnTo>
                <a:lnTo>
                  <a:pt x="772877" y="773557"/>
                </a:lnTo>
                <a:lnTo>
                  <a:pt x="819194" y="794507"/>
                </a:lnTo>
                <a:lnTo>
                  <a:pt x="868877" y="808677"/>
                </a:lnTo>
                <a:lnTo>
                  <a:pt x="1155843" y="839564"/>
                </a:lnTo>
                <a:lnTo>
                  <a:pt x="868877" y="870452"/>
                </a:lnTo>
                <a:lnTo>
                  <a:pt x="819194" y="884622"/>
                </a:lnTo>
                <a:lnTo>
                  <a:pt x="772877" y="905572"/>
                </a:lnTo>
                <a:lnTo>
                  <a:pt x="730495" y="932735"/>
                </a:lnTo>
                <a:lnTo>
                  <a:pt x="692617" y="965539"/>
                </a:lnTo>
                <a:lnTo>
                  <a:pt x="659812" y="1003417"/>
                </a:lnTo>
                <a:lnTo>
                  <a:pt x="632650" y="1045799"/>
                </a:lnTo>
                <a:lnTo>
                  <a:pt x="611699" y="1092116"/>
                </a:lnTo>
                <a:lnTo>
                  <a:pt x="597529" y="1141799"/>
                </a:lnTo>
                <a:lnTo>
                  <a:pt x="566642" y="15522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919163" y="971429"/>
            <a:ext cx="365760" cy="493395"/>
          </a:xfrm>
          <a:custGeom>
            <a:avLst/>
            <a:gdLst/>
            <a:ahLst/>
            <a:cxnLst/>
            <a:rect l="l" t="t" r="r" b="b"/>
            <a:pathLst>
              <a:path w="365759" h="493394">
                <a:moveTo>
                  <a:pt x="182825" y="493032"/>
                </a:moveTo>
                <a:lnTo>
                  <a:pt x="170318" y="411533"/>
                </a:lnTo>
                <a:lnTo>
                  <a:pt x="156097" y="359118"/>
                </a:lnTo>
                <a:lnTo>
                  <a:pt x="131815" y="315297"/>
                </a:lnTo>
                <a:lnTo>
                  <a:pt x="99315" y="282555"/>
                </a:lnTo>
                <a:lnTo>
                  <a:pt x="60442" y="263380"/>
                </a:lnTo>
                <a:lnTo>
                  <a:pt x="0" y="246516"/>
                </a:lnTo>
                <a:lnTo>
                  <a:pt x="60442" y="229651"/>
                </a:lnTo>
                <a:lnTo>
                  <a:pt x="99315" y="210476"/>
                </a:lnTo>
                <a:lnTo>
                  <a:pt x="131814" y="177734"/>
                </a:lnTo>
                <a:lnTo>
                  <a:pt x="156097" y="133913"/>
                </a:lnTo>
                <a:lnTo>
                  <a:pt x="170318" y="81498"/>
                </a:lnTo>
                <a:lnTo>
                  <a:pt x="182825" y="0"/>
                </a:lnTo>
                <a:lnTo>
                  <a:pt x="195333" y="81498"/>
                </a:lnTo>
                <a:lnTo>
                  <a:pt x="209554" y="133913"/>
                </a:lnTo>
                <a:lnTo>
                  <a:pt x="233836" y="177734"/>
                </a:lnTo>
                <a:lnTo>
                  <a:pt x="266336" y="210476"/>
                </a:lnTo>
                <a:lnTo>
                  <a:pt x="305209" y="229651"/>
                </a:lnTo>
                <a:lnTo>
                  <a:pt x="365651" y="246516"/>
                </a:lnTo>
                <a:lnTo>
                  <a:pt x="305209" y="263380"/>
                </a:lnTo>
                <a:lnTo>
                  <a:pt x="266336" y="282555"/>
                </a:lnTo>
                <a:lnTo>
                  <a:pt x="233837" y="315297"/>
                </a:lnTo>
                <a:lnTo>
                  <a:pt x="209554" y="359118"/>
                </a:lnTo>
                <a:lnTo>
                  <a:pt x="195333" y="411533"/>
                </a:lnTo>
                <a:lnTo>
                  <a:pt x="182825" y="49303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318363" y="1644998"/>
            <a:ext cx="299720" cy="403860"/>
          </a:xfrm>
          <a:custGeom>
            <a:avLst/>
            <a:gdLst/>
            <a:ahLst/>
            <a:cxnLst/>
            <a:rect l="l" t="t" r="r" b="b"/>
            <a:pathLst>
              <a:path w="299719" h="403860">
                <a:moveTo>
                  <a:pt x="149702" y="403711"/>
                </a:moveTo>
                <a:lnTo>
                  <a:pt x="139461" y="336977"/>
                </a:lnTo>
                <a:lnTo>
                  <a:pt x="127817" y="294057"/>
                </a:lnTo>
                <a:lnTo>
                  <a:pt x="107934" y="258175"/>
                </a:lnTo>
                <a:lnTo>
                  <a:pt x="49492" y="215664"/>
                </a:lnTo>
                <a:lnTo>
                  <a:pt x="0" y="201855"/>
                </a:lnTo>
                <a:lnTo>
                  <a:pt x="49491" y="188046"/>
                </a:lnTo>
                <a:lnTo>
                  <a:pt x="107933" y="145535"/>
                </a:lnTo>
                <a:lnTo>
                  <a:pt x="127816" y="109653"/>
                </a:lnTo>
                <a:lnTo>
                  <a:pt x="139460" y="66734"/>
                </a:lnTo>
                <a:lnTo>
                  <a:pt x="149701" y="0"/>
                </a:lnTo>
                <a:lnTo>
                  <a:pt x="159942" y="66734"/>
                </a:lnTo>
                <a:lnTo>
                  <a:pt x="171587" y="109653"/>
                </a:lnTo>
                <a:lnTo>
                  <a:pt x="191470" y="145535"/>
                </a:lnTo>
                <a:lnTo>
                  <a:pt x="249911" y="188046"/>
                </a:lnTo>
                <a:lnTo>
                  <a:pt x="299404" y="201855"/>
                </a:lnTo>
                <a:lnTo>
                  <a:pt x="249913" y="215664"/>
                </a:lnTo>
                <a:lnTo>
                  <a:pt x="218082" y="231366"/>
                </a:lnTo>
                <a:lnTo>
                  <a:pt x="191471" y="258175"/>
                </a:lnTo>
                <a:lnTo>
                  <a:pt x="171588" y="294057"/>
                </a:lnTo>
                <a:lnTo>
                  <a:pt x="159943" y="336977"/>
                </a:lnTo>
                <a:lnTo>
                  <a:pt x="149702" y="403711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283943" y="11"/>
            <a:ext cx="1793239" cy="2331720"/>
          </a:xfrm>
          <a:custGeom>
            <a:avLst/>
            <a:gdLst/>
            <a:ahLst/>
            <a:cxnLst/>
            <a:rect l="l" t="t" r="r" b="b"/>
            <a:pathLst>
              <a:path w="1793240" h="2331720">
                <a:moveTo>
                  <a:pt x="412343" y="277990"/>
                </a:moveTo>
                <a:lnTo>
                  <a:pt x="344182" y="258965"/>
                </a:lnTo>
                <a:lnTo>
                  <a:pt x="308610" y="242989"/>
                </a:lnTo>
                <a:lnTo>
                  <a:pt x="277355" y="216852"/>
                </a:lnTo>
                <a:lnTo>
                  <a:pt x="251510" y="182003"/>
                </a:lnTo>
                <a:lnTo>
                  <a:pt x="232130" y="139865"/>
                </a:lnTo>
                <a:lnTo>
                  <a:pt x="220281" y="91897"/>
                </a:lnTo>
                <a:lnTo>
                  <a:pt x="206171" y="0"/>
                </a:lnTo>
                <a:lnTo>
                  <a:pt x="192062" y="91897"/>
                </a:lnTo>
                <a:lnTo>
                  <a:pt x="180213" y="139865"/>
                </a:lnTo>
                <a:lnTo>
                  <a:pt x="160832" y="182003"/>
                </a:lnTo>
                <a:lnTo>
                  <a:pt x="134988" y="216852"/>
                </a:lnTo>
                <a:lnTo>
                  <a:pt x="103733" y="242989"/>
                </a:lnTo>
                <a:lnTo>
                  <a:pt x="68160" y="258965"/>
                </a:lnTo>
                <a:lnTo>
                  <a:pt x="0" y="277990"/>
                </a:lnTo>
                <a:lnTo>
                  <a:pt x="68160" y="297002"/>
                </a:lnTo>
                <a:lnTo>
                  <a:pt x="103733" y="312991"/>
                </a:lnTo>
                <a:lnTo>
                  <a:pt x="134988" y="339128"/>
                </a:lnTo>
                <a:lnTo>
                  <a:pt x="160832" y="373976"/>
                </a:lnTo>
                <a:lnTo>
                  <a:pt x="180213" y="416102"/>
                </a:lnTo>
                <a:lnTo>
                  <a:pt x="192062" y="464070"/>
                </a:lnTo>
                <a:lnTo>
                  <a:pt x="206171" y="555980"/>
                </a:lnTo>
                <a:lnTo>
                  <a:pt x="220281" y="464070"/>
                </a:lnTo>
                <a:lnTo>
                  <a:pt x="232130" y="416102"/>
                </a:lnTo>
                <a:lnTo>
                  <a:pt x="251510" y="373976"/>
                </a:lnTo>
                <a:lnTo>
                  <a:pt x="277355" y="339128"/>
                </a:lnTo>
                <a:lnTo>
                  <a:pt x="308610" y="312991"/>
                </a:lnTo>
                <a:lnTo>
                  <a:pt x="344182" y="297002"/>
                </a:lnTo>
                <a:lnTo>
                  <a:pt x="412343" y="277990"/>
                </a:lnTo>
                <a:close/>
              </a:path>
              <a:path w="1793240" h="2331720">
                <a:moveTo>
                  <a:pt x="1792732" y="1464462"/>
                </a:moveTo>
                <a:lnTo>
                  <a:pt x="1558340" y="1405140"/>
                </a:lnTo>
                <a:lnTo>
                  <a:pt x="1516126" y="1392313"/>
                </a:lnTo>
                <a:lnTo>
                  <a:pt x="1475308" y="1375625"/>
                </a:lnTo>
                <a:lnTo>
                  <a:pt x="1436001" y="1355267"/>
                </a:lnTo>
                <a:lnTo>
                  <a:pt x="1398346" y="1331391"/>
                </a:lnTo>
                <a:lnTo>
                  <a:pt x="1362494" y="1304163"/>
                </a:lnTo>
                <a:lnTo>
                  <a:pt x="1328559" y="1273746"/>
                </a:lnTo>
                <a:lnTo>
                  <a:pt x="1296682" y="1240307"/>
                </a:lnTo>
                <a:lnTo>
                  <a:pt x="1267015" y="1204023"/>
                </a:lnTo>
                <a:lnTo>
                  <a:pt x="1239685" y="1165047"/>
                </a:lnTo>
                <a:lnTo>
                  <a:pt x="1214805" y="1123543"/>
                </a:lnTo>
                <a:lnTo>
                  <a:pt x="1192555" y="1079677"/>
                </a:lnTo>
                <a:lnTo>
                  <a:pt x="1173022" y="1033627"/>
                </a:lnTo>
                <a:lnTo>
                  <a:pt x="1156385" y="985558"/>
                </a:lnTo>
                <a:lnTo>
                  <a:pt x="1142746" y="935621"/>
                </a:lnTo>
                <a:lnTo>
                  <a:pt x="1132255" y="883996"/>
                </a:lnTo>
                <a:lnTo>
                  <a:pt x="1083754" y="597319"/>
                </a:lnTo>
                <a:lnTo>
                  <a:pt x="1035253" y="883996"/>
                </a:lnTo>
                <a:lnTo>
                  <a:pt x="1024763" y="935621"/>
                </a:lnTo>
                <a:lnTo>
                  <a:pt x="1011135" y="985558"/>
                </a:lnTo>
                <a:lnTo>
                  <a:pt x="994486" y="1033627"/>
                </a:lnTo>
                <a:lnTo>
                  <a:pt x="974966" y="1079677"/>
                </a:lnTo>
                <a:lnTo>
                  <a:pt x="952703" y="1123543"/>
                </a:lnTo>
                <a:lnTo>
                  <a:pt x="927836" y="1165047"/>
                </a:lnTo>
                <a:lnTo>
                  <a:pt x="900493" y="1204023"/>
                </a:lnTo>
                <a:lnTo>
                  <a:pt x="870826" y="1240307"/>
                </a:lnTo>
                <a:lnTo>
                  <a:pt x="838962" y="1273746"/>
                </a:lnTo>
                <a:lnTo>
                  <a:pt x="805027" y="1304163"/>
                </a:lnTo>
                <a:lnTo>
                  <a:pt x="769162" y="1331391"/>
                </a:lnTo>
                <a:lnTo>
                  <a:pt x="731520" y="1355267"/>
                </a:lnTo>
                <a:lnTo>
                  <a:pt x="692213" y="1375625"/>
                </a:lnTo>
                <a:lnTo>
                  <a:pt x="651383" y="1392313"/>
                </a:lnTo>
                <a:lnTo>
                  <a:pt x="609168" y="1405140"/>
                </a:lnTo>
                <a:lnTo>
                  <a:pt x="374789" y="1464462"/>
                </a:lnTo>
                <a:lnTo>
                  <a:pt x="609168" y="1523784"/>
                </a:lnTo>
                <a:lnTo>
                  <a:pt x="651383" y="1536611"/>
                </a:lnTo>
                <a:lnTo>
                  <a:pt x="692213" y="1553286"/>
                </a:lnTo>
                <a:lnTo>
                  <a:pt x="731520" y="1573644"/>
                </a:lnTo>
                <a:lnTo>
                  <a:pt x="769162" y="1597520"/>
                </a:lnTo>
                <a:lnTo>
                  <a:pt x="805027" y="1624749"/>
                </a:lnTo>
                <a:lnTo>
                  <a:pt x="838962" y="1655165"/>
                </a:lnTo>
                <a:lnTo>
                  <a:pt x="870826" y="1688604"/>
                </a:lnTo>
                <a:lnTo>
                  <a:pt x="900493" y="1724888"/>
                </a:lnTo>
                <a:lnTo>
                  <a:pt x="927836" y="1763877"/>
                </a:lnTo>
                <a:lnTo>
                  <a:pt x="952703" y="1805368"/>
                </a:lnTo>
                <a:lnTo>
                  <a:pt x="974966" y="1849234"/>
                </a:lnTo>
                <a:lnTo>
                  <a:pt x="994486" y="1895284"/>
                </a:lnTo>
                <a:lnTo>
                  <a:pt x="1011135" y="1943354"/>
                </a:lnTo>
                <a:lnTo>
                  <a:pt x="1024763" y="1993290"/>
                </a:lnTo>
                <a:lnTo>
                  <a:pt x="1035253" y="2044928"/>
                </a:lnTo>
                <a:lnTo>
                  <a:pt x="1083754" y="2331605"/>
                </a:lnTo>
                <a:lnTo>
                  <a:pt x="1132255" y="2044928"/>
                </a:lnTo>
                <a:lnTo>
                  <a:pt x="1142746" y="1993290"/>
                </a:lnTo>
                <a:lnTo>
                  <a:pt x="1156385" y="1943354"/>
                </a:lnTo>
                <a:lnTo>
                  <a:pt x="1173022" y="1895284"/>
                </a:lnTo>
                <a:lnTo>
                  <a:pt x="1192555" y="1849234"/>
                </a:lnTo>
                <a:lnTo>
                  <a:pt x="1214805" y="1805368"/>
                </a:lnTo>
                <a:lnTo>
                  <a:pt x="1239685" y="1763877"/>
                </a:lnTo>
                <a:lnTo>
                  <a:pt x="1267015" y="1724888"/>
                </a:lnTo>
                <a:lnTo>
                  <a:pt x="1296682" y="1688604"/>
                </a:lnTo>
                <a:lnTo>
                  <a:pt x="1328559" y="1655165"/>
                </a:lnTo>
                <a:lnTo>
                  <a:pt x="1362494" y="1624749"/>
                </a:lnTo>
                <a:lnTo>
                  <a:pt x="1398346" y="1597520"/>
                </a:lnTo>
                <a:lnTo>
                  <a:pt x="1436001" y="1573644"/>
                </a:lnTo>
                <a:lnTo>
                  <a:pt x="1475308" y="1553286"/>
                </a:lnTo>
                <a:lnTo>
                  <a:pt x="1516126" y="1536611"/>
                </a:lnTo>
                <a:lnTo>
                  <a:pt x="1558340" y="1523784"/>
                </a:lnTo>
                <a:lnTo>
                  <a:pt x="1792732" y="146446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360678" y="277994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4" h="271145">
                <a:moveTo>
                  <a:pt x="100341" y="270593"/>
                </a:moveTo>
                <a:lnTo>
                  <a:pt x="93477" y="225864"/>
                </a:lnTo>
                <a:lnTo>
                  <a:pt x="72345" y="173045"/>
                </a:lnTo>
                <a:lnTo>
                  <a:pt x="33173" y="144552"/>
                </a:lnTo>
                <a:lnTo>
                  <a:pt x="0" y="135296"/>
                </a:lnTo>
                <a:lnTo>
                  <a:pt x="33173" y="126041"/>
                </a:lnTo>
                <a:lnTo>
                  <a:pt x="72345" y="97547"/>
                </a:lnTo>
                <a:lnTo>
                  <a:pt x="93477" y="44729"/>
                </a:lnTo>
                <a:lnTo>
                  <a:pt x="100341" y="0"/>
                </a:lnTo>
                <a:lnTo>
                  <a:pt x="107205" y="44729"/>
                </a:lnTo>
                <a:lnTo>
                  <a:pt x="128337" y="97547"/>
                </a:lnTo>
                <a:lnTo>
                  <a:pt x="167509" y="126041"/>
                </a:lnTo>
                <a:lnTo>
                  <a:pt x="200682" y="135296"/>
                </a:lnTo>
                <a:lnTo>
                  <a:pt x="167509" y="144552"/>
                </a:lnTo>
                <a:lnTo>
                  <a:pt x="146174" y="155076"/>
                </a:lnTo>
                <a:lnTo>
                  <a:pt x="128337" y="173046"/>
                </a:lnTo>
                <a:lnTo>
                  <a:pt x="115010" y="197096"/>
                </a:lnTo>
                <a:lnTo>
                  <a:pt x="107205" y="225864"/>
                </a:lnTo>
                <a:lnTo>
                  <a:pt x="100341" y="27059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35140" y="8892513"/>
            <a:ext cx="845819" cy="845819"/>
          </a:xfrm>
          <a:custGeom>
            <a:avLst/>
            <a:gdLst/>
            <a:ahLst/>
            <a:cxnLst/>
            <a:rect l="l" t="t" r="r" b="b"/>
            <a:pathLst>
              <a:path w="845819" h="845820">
                <a:moveTo>
                  <a:pt x="422813" y="845627"/>
                </a:moveTo>
                <a:lnTo>
                  <a:pt x="393888" y="705844"/>
                </a:lnTo>
                <a:lnTo>
                  <a:pt x="380619" y="659318"/>
                </a:lnTo>
                <a:lnTo>
                  <a:pt x="360999" y="615944"/>
                </a:lnTo>
                <a:lnTo>
                  <a:pt x="335563" y="576254"/>
                </a:lnTo>
                <a:lnTo>
                  <a:pt x="304843" y="540783"/>
                </a:lnTo>
                <a:lnTo>
                  <a:pt x="269372" y="510063"/>
                </a:lnTo>
                <a:lnTo>
                  <a:pt x="229682" y="484627"/>
                </a:lnTo>
                <a:lnTo>
                  <a:pt x="186308" y="465007"/>
                </a:lnTo>
                <a:lnTo>
                  <a:pt x="139782" y="451738"/>
                </a:lnTo>
                <a:lnTo>
                  <a:pt x="0" y="422813"/>
                </a:lnTo>
                <a:lnTo>
                  <a:pt x="139782" y="393888"/>
                </a:lnTo>
                <a:lnTo>
                  <a:pt x="186308" y="380619"/>
                </a:lnTo>
                <a:lnTo>
                  <a:pt x="229682" y="360999"/>
                </a:lnTo>
                <a:lnTo>
                  <a:pt x="269371" y="335563"/>
                </a:lnTo>
                <a:lnTo>
                  <a:pt x="304843" y="304843"/>
                </a:lnTo>
                <a:lnTo>
                  <a:pt x="335563" y="269372"/>
                </a:lnTo>
                <a:lnTo>
                  <a:pt x="360999" y="229682"/>
                </a:lnTo>
                <a:lnTo>
                  <a:pt x="380618" y="186308"/>
                </a:lnTo>
                <a:lnTo>
                  <a:pt x="393888" y="139782"/>
                </a:lnTo>
                <a:lnTo>
                  <a:pt x="422813" y="0"/>
                </a:lnTo>
                <a:lnTo>
                  <a:pt x="451738" y="139782"/>
                </a:lnTo>
                <a:lnTo>
                  <a:pt x="465007" y="186308"/>
                </a:lnTo>
                <a:lnTo>
                  <a:pt x="484627" y="229682"/>
                </a:lnTo>
                <a:lnTo>
                  <a:pt x="510063" y="269371"/>
                </a:lnTo>
                <a:lnTo>
                  <a:pt x="540783" y="304843"/>
                </a:lnTo>
                <a:lnTo>
                  <a:pt x="576254" y="335563"/>
                </a:lnTo>
                <a:lnTo>
                  <a:pt x="615944" y="360999"/>
                </a:lnTo>
                <a:lnTo>
                  <a:pt x="659318" y="380618"/>
                </a:lnTo>
                <a:lnTo>
                  <a:pt x="705844" y="393888"/>
                </a:lnTo>
                <a:lnTo>
                  <a:pt x="845627" y="422813"/>
                </a:lnTo>
                <a:lnTo>
                  <a:pt x="705844" y="451738"/>
                </a:lnTo>
                <a:lnTo>
                  <a:pt x="659318" y="465007"/>
                </a:lnTo>
                <a:lnTo>
                  <a:pt x="615944" y="484626"/>
                </a:lnTo>
                <a:lnTo>
                  <a:pt x="576254" y="510063"/>
                </a:lnTo>
                <a:lnTo>
                  <a:pt x="540783" y="540783"/>
                </a:lnTo>
                <a:lnTo>
                  <a:pt x="510063" y="576254"/>
                </a:lnTo>
                <a:lnTo>
                  <a:pt x="484627" y="615943"/>
                </a:lnTo>
                <a:lnTo>
                  <a:pt x="465007" y="659318"/>
                </a:lnTo>
                <a:lnTo>
                  <a:pt x="451738" y="705844"/>
                </a:lnTo>
                <a:lnTo>
                  <a:pt x="422813" y="845627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969" y="9230273"/>
            <a:ext cx="905510" cy="1057275"/>
          </a:xfrm>
          <a:custGeom>
            <a:avLst/>
            <a:gdLst/>
            <a:ahLst/>
            <a:cxnLst/>
            <a:rect l="l" t="t" r="r" b="b"/>
            <a:pathLst>
              <a:path w="905510" h="1057275">
                <a:moveTo>
                  <a:pt x="455637" y="1056726"/>
                </a:moveTo>
                <a:lnTo>
                  <a:pt x="431749" y="1056726"/>
                </a:lnTo>
                <a:lnTo>
                  <a:pt x="419508" y="894054"/>
                </a:lnTo>
                <a:lnTo>
                  <a:pt x="406383" y="849799"/>
                </a:lnTo>
                <a:lnTo>
                  <a:pt x="386407" y="809068"/>
                </a:lnTo>
                <a:lnTo>
                  <a:pt x="360245" y="772529"/>
                </a:lnTo>
                <a:lnTo>
                  <a:pt x="328562" y="740846"/>
                </a:lnTo>
                <a:lnTo>
                  <a:pt x="292022" y="714683"/>
                </a:lnTo>
                <a:lnTo>
                  <a:pt x="251292" y="694707"/>
                </a:lnTo>
                <a:lnTo>
                  <a:pt x="207036" y="681583"/>
                </a:lnTo>
                <a:lnTo>
                  <a:pt x="0" y="657398"/>
                </a:lnTo>
                <a:lnTo>
                  <a:pt x="207036" y="633212"/>
                </a:lnTo>
                <a:lnTo>
                  <a:pt x="251292" y="620088"/>
                </a:lnTo>
                <a:lnTo>
                  <a:pt x="292022" y="600112"/>
                </a:lnTo>
                <a:lnTo>
                  <a:pt x="328562" y="573950"/>
                </a:lnTo>
                <a:lnTo>
                  <a:pt x="360245" y="542266"/>
                </a:lnTo>
                <a:lnTo>
                  <a:pt x="386407" y="505727"/>
                </a:lnTo>
                <a:lnTo>
                  <a:pt x="406383" y="464997"/>
                </a:lnTo>
                <a:lnTo>
                  <a:pt x="419508" y="420741"/>
                </a:lnTo>
                <a:lnTo>
                  <a:pt x="443693" y="0"/>
                </a:lnTo>
                <a:lnTo>
                  <a:pt x="467879" y="420741"/>
                </a:lnTo>
                <a:lnTo>
                  <a:pt x="481003" y="464997"/>
                </a:lnTo>
                <a:lnTo>
                  <a:pt x="500979" y="505727"/>
                </a:lnTo>
                <a:lnTo>
                  <a:pt x="527141" y="542266"/>
                </a:lnTo>
                <a:lnTo>
                  <a:pt x="558824" y="573950"/>
                </a:lnTo>
                <a:lnTo>
                  <a:pt x="595364" y="600112"/>
                </a:lnTo>
                <a:lnTo>
                  <a:pt x="636094" y="620088"/>
                </a:lnTo>
                <a:lnTo>
                  <a:pt x="680350" y="633212"/>
                </a:lnTo>
                <a:lnTo>
                  <a:pt x="905050" y="657398"/>
                </a:lnTo>
                <a:lnTo>
                  <a:pt x="680350" y="681583"/>
                </a:lnTo>
                <a:lnTo>
                  <a:pt x="636094" y="694707"/>
                </a:lnTo>
                <a:lnTo>
                  <a:pt x="595364" y="714683"/>
                </a:lnTo>
                <a:lnTo>
                  <a:pt x="558824" y="740845"/>
                </a:lnTo>
                <a:lnTo>
                  <a:pt x="527141" y="772529"/>
                </a:lnTo>
                <a:lnTo>
                  <a:pt x="500979" y="809068"/>
                </a:lnTo>
                <a:lnTo>
                  <a:pt x="481003" y="849799"/>
                </a:lnTo>
                <a:lnTo>
                  <a:pt x="467879" y="894054"/>
                </a:lnTo>
                <a:lnTo>
                  <a:pt x="455637" y="1056726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44489" y="7984856"/>
            <a:ext cx="286385" cy="386080"/>
          </a:xfrm>
          <a:custGeom>
            <a:avLst/>
            <a:gdLst/>
            <a:ahLst/>
            <a:cxnLst/>
            <a:rect l="l" t="t" r="r" b="b"/>
            <a:pathLst>
              <a:path w="286385" h="386079">
                <a:moveTo>
                  <a:pt x="143156" y="386055"/>
                </a:moveTo>
                <a:lnTo>
                  <a:pt x="133363" y="322240"/>
                </a:lnTo>
                <a:lnTo>
                  <a:pt x="122227" y="281197"/>
                </a:lnTo>
                <a:lnTo>
                  <a:pt x="103214" y="246884"/>
                </a:lnTo>
                <a:lnTo>
                  <a:pt x="47327" y="206232"/>
                </a:lnTo>
                <a:lnTo>
                  <a:pt x="0" y="193028"/>
                </a:lnTo>
                <a:lnTo>
                  <a:pt x="47327" y="179822"/>
                </a:lnTo>
                <a:lnTo>
                  <a:pt x="103213" y="139170"/>
                </a:lnTo>
                <a:lnTo>
                  <a:pt x="122227" y="104857"/>
                </a:lnTo>
                <a:lnTo>
                  <a:pt x="133363" y="63814"/>
                </a:lnTo>
                <a:lnTo>
                  <a:pt x="143156" y="0"/>
                </a:lnTo>
                <a:lnTo>
                  <a:pt x="152950" y="63814"/>
                </a:lnTo>
                <a:lnTo>
                  <a:pt x="164085" y="104857"/>
                </a:lnTo>
                <a:lnTo>
                  <a:pt x="183099" y="139170"/>
                </a:lnTo>
                <a:lnTo>
                  <a:pt x="238985" y="179822"/>
                </a:lnTo>
                <a:lnTo>
                  <a:pt x="286313" y="193028"/>
                </a:lnTo>
                <a:lnTo>
                  <a:pt x="238985" y="206232"/>
                </a:lnTo>
                <a:lnTo>
                  <a:pt x="208547" y="221247"/>
                </a:lnTo>
                <a:lnTo>
                  <a:pt x="183099" y="246884"/>
                </a:lnTo>
                <a:lnTo>
                  <a:pt x="164086" y="281197"/>
                </a:lnTo>
                <a:lnTo>
                  <a:pt x="152950" y="322240"/>
                </a:lnTo>
                <a:lnTo>
                  <a:pt x="143156" y="38605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1050" y="7224217"/>
            <a:ext cx="1403985" cy="1826260"/>
          </a:xfrm>
          <a:custGeom>
            <a:avLst/>
            <a:gdLst/>
            <a:ahLst/>
            <a:cxnLst/>
            <a:rect l="l" t="t" r="r" b="b"/>
            <a:pathLst>
              <a:path w="1403985" h="1826259">
                <a:moveTo>
                  <a:pt x="322872" y="217665"/>
                </a:moveTo>
                <a:lnTo>
                  <a:pt x="269506" y="202780"/>
                </a:lnTo>
                <a:lnTo>
                  <a:pt x="235178" y="185851"/>
                </a:lnTo>
                <a:lnTo>
                  <a:pt x="206476" y="156933"/>
                </a:lnTo>
                <a:lnTo>
                  <a:pt x="185039" y="118237"/>
                </a:lnTo>
                <a:lnTo>
                  <a:pt x="172478" y="71958"/>
                </a:lnTo>
                <a:lnTo>
                  <a:pt x="161442" y="0"/>
                </a:lnTo>
                <a:lnTo>
                  <a:pt x="150393" y="71958"/>
                </a:lnTo>
                <a:lnTo>
                  <a:pt x="137833" y="118237"/>
                </a:lnTo>
                <a:lnTo>
                  <a:pt x="116395" y="156933"/>
                </a:lnTo>
                <a:lnTo>
                  <a:pt x="87693" y="185851"/>
                </a:lnTo>
                <a:lnTo>
                  <a:pt x="53378" y="202780"/>
                </a:lnTo>
                <a:lnTo>
                  <a:pt x="0" y="217665"/>
                </a:lnTo>
                <a:lnTo>
                  <a:pt x="53378" y="232562"/>
                </a:lnTo>
                <a:lnTo>
                  <a:pt x="87693" y="249491"/>
                </a:lnTo>
                <a:lnTo>
                  <a:pt x="116395" y="278409"/>
                </a:lnTo>
                <a:lnTo>
                  <a:pt x="137833" y="317093"/>
                </a:lnTo>
                <a:lnTo>
                  <a:pt x="150393" y="363385"/>
                </a:lnTo>
                <a:lnTo>
                  <a:pt x="161442" y="435343"/>
                </a:lnTo>
                <a:lnTo>
                  <a:pt x="172478" y="363385"/>
                </a:lnTo>
                <a:lnTo>
                  <a:pt x="185039" y="317093"/>
                </a:lnTo>
                <a:lnTo>
                  <a:pt x="206476" y="278409"/>
                </a:lnTo>
                <a:lnTo>
                  <a:pt x="235178" y="249491"/>
                </a:lnTo>
                <a:lnTo>
                  <a:pt x="269506" y="232562"/>
                </a:lnTo>
                <a:lnTo>
                  <a:pt x="322872" y="217665"/>
                </a:lnTo>
                <a:close/>
              </a:path>
              <a:path w="1403985" h="1826259">
                <a:moveTo>
                  <a:pt x="1403743" y="1146695"/>
                </a:moveTo>
                <a:lnTo>
                  <a:pt x="1220216" y="1100251"/>
                </a:lnTo>
                <a:lnTo>
                  <a:pt x="1179068" y="1087221"/>
                </a:lnTo>
                <a:lnTo>
                  <a:pt x="1139647" y="1069530"/>
                </a:lnTo>
                <a:lnTo>
                  <a:pt x="1102182" y="1047432"/>
                </a:lnTo>
                <a:lnTo>
                  <a:pt x="1066863" y="1021194"/>
                </a:lnTo>
                <a:lnTo>
                  <a:pt x="1033894" y="991044"/>
                </a:lnTo>
                <a:lnTo>
                  <a:pt x="1003503" y="957249"/>
                </a:lnTo>
                <a:lnTo>
                  <a:pt x="975868" y="920076"/>
                </a:lnTo>
                <a:lnTo>
                  <a:pt x="951230" y="879754"/>
                </a:lnTo>
                <a:lnTo>
                  <a:pt x="929767" y="836549"/>
                </a:lnTo>
                <a:lnTo>
                  <a:pt x="911694" y="790727"/>
                </a:lnTo>
                <a:lnTo>
                  <a:pt x="897242" y="742518"/>
                </a:lnTo>
                <a:lnTo>
                  <a:pt x="886587" y="692188"/>
                </a:lnTo>
                <a:lnTo>
                  <a:pt x="848601" y="467702"/>
                </a:lnTo>
                <a:lnTo>
                  <a:pt x="810628" y="692188"/>
                </a:lnTo>
                <a:lnTo>
                  <a:pt x="799973" y="742518"/>
                </a:lnTo>
                <a:lnTo>
                  <a:pt x="785507" y="790727"/>
                </a:lnTo>
                <a:lnTo>
                  <a:pt x="767448" y="836549"/>
                </a:lnTo>
                <a:lnTo>
                  <a:pt x="745985" y="879754"/>
                </a:lnTo>
                <a:lnTo>
                  <a:pt x="721334" y="920076"/>
                </a:lnTo>
                <a:lnTo>
                  <a:pt x="693712" y="957249"/>
                </a:lnTo>
                <a:lnTo>
                  <a:pt x="663321" y="991044"/>
                </a:lnTo>
                <a:lnTo>
                  <a:pt x="630351" y="1021194"/>
                </a:lnTo>
                <a:lnTo>
                  <a:pt x="595033" y="1047432"/>
                </a:lnTo>
                <a:lnTo>
                  <a:pt x="557555" y="1069530"/>
                </a:lnTo>
                <a:lnTo>
                  <a:pt x="518147" y="1087221"/>
                </a:lnTo>
                <a:lnTo>
                  <a:pt x="476999" y="1100251"/>
                </a:lnTo>
                <a:lnTo>
                  <a:pt x="293458" y="1146695"/>
                </a:lnTo>
                <a:lnTo>
                  <a:pt x="476999" y="1193152"/>
                </a:lnTo>
                <a:lnTo>
                  <a:pt x="518147" y="1206182"/>
                </a:lnTo>
                <a:lnTo>
                  <a:pt x="557555" y="1223873"/>
                </a:lnTo>
                <a:lnTo>
                  <a:pt x="595033" y="1245971"/>
                </a:lnTo>
                <a:lnTo>
                  <a:pt x="630351" y="1272209"/>
                </a:lnTo>
                <a:lnTo>
                  <a:pt x="663321" y="1302359"/>
                </a:lnTo>
                <a:lnTo>
                  <a:pt x="693712" y="1336154"/>
                </a:lnTo>
                <a:lnTo>
                  <a:pt x="721334" y="1373327"/>
                </a:lnTo>
                <a:lnTo>
                  <a:pt x="745985" y="1413649"/>
                </a:lnTo>
                <a:lnTo>
                  <a:pt x="767448" y="1456855"/>
                </a:lnTo>
                <a:lnTo>
                  <a:pt x="785507" y="1502676"/>
                </a:lnTo>
                <a:lnTo>
                  <a:pt x="799973" y="1550885"/>
                </a:lnTo>
                <a:lnTo>
                  <a:pt x="810628" y="1601216"/>
                </a:lnTo>
                <a:lnTo>
                  <a:pt x="848601" y="1825701"/>
                </a:lnTo>
                <a:lnTo>
                  <a:pt x="886587" y="1601216"/>
                </a:lnTo>
                <a:lnTo>
                  <a:pt x="897242" y="1550885"/>
                </a:lnTo>
                <a:lnTo>
                  <a:pt x="911694" y="1502676"/>
                </a:lnTo>
                <a:lnTo>
                  <a:pt x="929767" y="1456855"/>
                </a:lnTo>
                <a:lnTo>
                  <a:pt x="951230" y="1413649"/>
                </a:lnTo>
                <a:lnTo>
                  <a:pt x="975868" y="1373327"/>
                </a:lnTo>
                <a:lnTo>
                  <a:pt x="1003503" y="1336154"/>
                </a:lnTo>
                <a:lnTo>
                  <a:pt x="1033894" y="1302359"/>
                </a:lnTo>
                <a:lnTo>
                  <a:pt x="1066863" y="1272209"/>
                </a:lnTo>
                <a:lnTo>
                  <a:pt x="1102182" y="1245971"/>
                </a:lnTo>
                <a:lnTo>
                  <a:pt x="1139647" y="1223873"/>
                </a:lnTo>
                <a:lnTo>
                  <a:pt x="1179068" y="1206182"/>
                </a:lnTo>
                <a:lnTo>
                  <a:pt x="1220216" y="1193152"/>
                </a:lnTo>
                <a:lnTo>
                  <a:pt x="1403743" y="114669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07182" y="7441881"/>
            <a:ext cx="157138" cy="211880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8983282" y="0"/>
            <a:ext cx="607695" cy="2529205"/>
            <a:chOff x="8983282" y="0"/>
            <a:chExt cx="607695" cy="2529205"/>
          </a:xfrm>
        </p:grpSpPr>
        <p:sp>
          <p:nvSpPr>
            <p:cNvPr id="15" name="object 15"/>
            <p:cNvSpPr/>
            <p:nvPr/>
          </p:nvSpPr>
          <p:spPr>
            <a:xfrm>
              <a:off x="8983282" y="2003851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5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5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5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197135" y="0"/>
              <a:ext cx="63500" cy="2063750"/>
            </a:xfrm>
            <a:custGeom>
              <a:avLst/>
              <a:gdLst/>
              <a:ahLst/>
              <a:cxnLst/>
              <a:rect l="l" t="t" r="r" b="b"/>
              <a:pathLst>
                <a:path w="63500" h="2063750">
                  <a:moveTo>
                    <a:pt x="56585" y="2063602"/>
                  </a:moveTo>
                  <a:lnTo>
                    <a:pt x="62082" y="2059794"/>
                  </a:lnTo>
                  <a:lnTo>
                    <a:pt x="63160" y="2052614"/>
                  </a:lnTo>
                  <a:lnTo>
                    <a:pt x="51075" y="2001715"/>
                  </a:lnTo>
                  <a:lnTo>
                    <a:pt x="41182" y="1950470"/>
                  </a:lnTo>
                  <a:lnTo>
                    <a:pt x="33302" y="1898929"/>
                  </a:lnTo>
                  <a:lnTo>
                    <a:pt x="27259" y="1847143"/>
                  </a:lnTo>
                  <a:lnTo>
                    <a:pt x="22876" y="1795161"/>
                  </a:lnTo>
                  <a:lnTo>
                    <a:pt x="19975" y="1743033"/>
                  </a:lnTo>
                  <a:lnTo>
                    <a:pt x="18379" y="1690808"/>
                  </a:lnTo>
                  <a:lnTo>
                    <a:pt x="17911" y="1638538"/>
                  </a:lnTo>
                  <a:lnTo>
                    <a:pt x="18394" y="1586271"/>
                  </a:lnTo>
                  <a:lnTo>
                    <a:pt x="19650" y="1534057"/>
                  </a:lnTo>
                  <a:lnTo>
                    <a:pt x="21503" y="1481947"/>
                  </a:lnTo>
                  <a:lnTo>
                    <a:pt x="29867" y="1278693"/>
                  </a:lnTo>
                  <a:lnTo>
                    <a:pt x="33692" y="1177147"/>
                  </a:lnTo>
                  <a:lnTo>
                    <a:pt x="35370" y="1126364"/>
                  </a:lnTo>
                  <a:lnTo>
                    <a:pt x="36837" y="1075565"/>
                  </a:lnTo>
                  <a:lnTo>
                    <a:pt x="38052" y="1024739"/>
                  </a:lnTo>
                  <a:lnTo>
                    <a:pt x="38973" y="973878"/>
                  </a:lnTo>
                  <a:lnTo>
                    <a:pt x="40610" y="821391"/>
                  </a:lnTo>
                  <a:lnTo>
                    <a:pt x="45711" y="465704"/>
                  </a:lnTo>
                  <a:lnTo>
                    <a:pt x="46668" y="364070"/>
                  </a:lnTo>
                  <a:lnTo>
                    <a:pt x="46927" y="313257"/>
                  </a:lnTo>
                  <a:lnTo>
                    <a:pt x="47002" y="262447"/>
                  </a:lnTo>
                  <a:lnTo>
                    <a:pt x="46867" y="211642"/>
                  </a:lnTo>
                  <a:lnTo>
                    <a:pt x="46495" y="160842"/>
                  </a:lnTo>
                  <a:lnTo>
                    <a:pt x="45858" y="110049"/>
                  </a:lnTo>
                  <a:lnTo>
                    <a:pt x="44929" y="59264"/>
                  </a:lnTo>
                  <a:lnTo>
                    <a:pt x="43414" y="0"/>
                  </a:lnTo>
                  <a:lnTo>
                    <a:pt x="25070" y="0"/>
                  </a:lnTo>
                  <a:lnTo>
                    <a:pt x="26672" y="63981"/>
                  </a:lnTo>
                  <a:lnTo>
                    <a:pt x="27567" y="115549"/>
                  </a:lnTo>
                  <a:lnTo>
                    <a:pt x="28163" y="167124"/>
                  </a:lnTo>
                  <a:lnTo>
                    <a:pt x="28491" y="218706"/>
                  </a:lnTo>
                  <a:lnTo>
                    <a:pt x="28579" y="270292"/>
                  </a:lnTo>
                  <a:lnTo>
                    <a:pt x="28456" y="321883"/>
                  </a:lnTo>
                  <a:lnTo>
                    <a:pt x="28152" y="373478"/>
                  </a:lnTo>
                  <a:lnTo>
                    <a:pt x="27116" y="476674"/>
                  </a:lnTo>
                  <a:lnTo>
                    <a:pt x="22054" y="837849"/>
                  </a:lnTo>
                  <a:lnTo>
                    <a:pt x="21159" y="941009"/>
                  </a:lnTo>
                  <a:lnTo>
                    <a:pt x="20599" y="993259"/>
                  </a:lnTo>
                  <a:lnTo>
                    <a:pt x="19575" y="1045467"/>
                  </a:lnTo>
                  <a:lnTo>
                    <a:pt x="18164" y="1097642"/>
                  </a:lnTo>
                  <a:lnTo>
                    <a:pt x="16442" y="1149791"/>
                  </a:lnTo>
                  <a:lnTo>
                    <a:pt x="14483" y="1201923"/>
                  </a:lnTo>
                  <a:lnTo>
                    <a:pt x="7955" y="1358301"/>
                  </a:lnTo>
                  <a:lnTo>
                    <a:pt x="3819" y="1462621"/>
                  </a:lnTo>
                  <a:lnTo>
                    <a:pt x="2043" y="1514827"/>
                  </a:lnTo>
                  <a:lnTo>
                    <a:pt x="728" y="1564464"/>
                  </a:lnTo>
                  <a:lnTo>
                    <a:pt x="0" y="1614156"/>
                  </a:lnTo>
                  <a:lnTo>
                    <a:pt x="14" y="1663864"/>
                  </a:lnTo>
                  <a:lnTo>
                    <a:pt x="926" y="1713551"/>
                  </a:lnTo>
                  <a:lnTo>
                    <a:pt x="2892" y="1763177"/>
                  </a:lnTo>
                  <a:lnTo>
                    <a:pt x="6068" y="1812703"/>
                  </a:lnTo>
                  <a:lnTo>
                    <a:pt x="10609" y="1862090"/>
                  </a:lnTo>
                  <a:lnTo>
                    <a:pt x="16672" y="1911300"/>
                  </a:lnTo>
                  <a:lnTo>
                    <a:pt x="24411" y="1960293"/>
                  </a:lnTo>
                  <a:lnTo>
                    <a:pt x="33983" y="2009031"/>
                  </a:lnTo>
                  <a:lnTo>
                    <a:pt x="45543" y="2057475"/>
                  </a:lnTo>
                  <a:lnTo>
                    <a:pt x="49971" y="2063132"/>
                  </a:lnTo>
                  <a:lnTo>
                    <a:pt x="56585" y="206360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7353151" y="0"/>
            <a:ext cx="1218565" cy="3488690"/>
            <a:chOff x="7353151" y="0"/>
            <a:chExt cx="1218565" cy="3488690"/>
          </a:xfrm>
        </p:grpSpPr>
        <p:sp>
          <p:nvSpPr>
            <p:cNvPr id="18" name="object 18"/>
            <p:cNvSpPr/>
            <p:nvPr/>
          </p:nvSpPr>
          <p:spPr>
            <a:xfrm>
              <a:off x="7353151" y="2866769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520841" y="0"/>
              <a:ext cx="176530" cy="2951480"/>
            </a:xfrm>
            <a:custGeom>
              <a:avLst/>
              <a:gdLst/>
              <a:ahLst/>
              <a:cxnLst/>
              <a:rect l="l" t="t" r="r" b="b"/>
              <a:pathLst>
                <a:path w="176529" h="2951480">
                  <a:moveTo>
                    <a:pt x="156488" y="2951379"/>
                  </a:moveTo>
                  <a:lnTo>
                    <a:pt x="171624" y="2889182"/>
                  </a:lnTo>
                  <a:lnTo>
                    <a:pt x="174041" y="2837384"/>
                  </a:lnTo>
                  <a:lnTo>
                    <a:pt x="175458" y="2785576"/>
                  </a:lnTo>
                  <a:lnTo>
                    <a:pt x="175962" y="2733761"/>
                  </a:lnTo>
                  <a:lnTo>
                    <a:pt x="175635" y="2681944"/>
                  </a:lnTo>
                  <a:lnTo>
                    <a:pt x="174562" y="2630128"/>
                  </a:lnTo>
                  <a:lnTo>
                    <a:pt x="172827" y="2578316"/>
                  </a:lnTo>
                  <a:lnTo>
                    <a:pt x="170514" y="2526512"/>
                  </a:lnTo>
                  <a:lnTo>
                    <a:pt x="167708" y="2474719"/>
                  </a:lnTo>
                  <a:lnTo>
                    <a:pt x="164493" y="2422941"/>
                  </a:lnTo>
                  <a:lnTo>
                    <a:pt x="160954" y="2371182"/>
                  </a:lnTo>
                  <a:lnTo>
                    <a:pt x="157174" y="2319444"/>
                  </a:lnTo>
                  <a:lnTo>
                    <a:pt x="145232" y="2164397"/>
                  </a:lnTo>
                  <a:lnTo>
                    <a:pt x="141429" y="2112155"/>
                  </a:lnTo>
                  <a:lnTo>
                    <a:pt x="138006" y="2059905"/>
                  </a:lnTo>
                  <a:lnTo>
                    <a:pt x="134918" y="2007647"/>
                  </a:lnTo>
                  <a:lnTo>
                    <a:pt x="132122" y="1955383"/>
                  </a:lnTo>
                  <a:lnTo>
                    <a:pt x="129571" y="1903111"/>
                  </a:lnTo>
                  <a:lnTo>
                    <a:pt x="127223" y="1850834"/>
                  </a:lnTo>
                  <a:lnTo>
                    <a:pt x="125031" y="1798551"/>
                  </a:lnTo>
                  <a:lnTo>
                    <a:pt x="116943" y="1589373"/>
                  </a:lnTo>
                  <a:lnTo>
                    <a:pt x="112681" y="1484765"/>
                  </a:lnTo>
                  <a:lnTo>
                    <a:pt x="110340" y="1432458"/>
                  </a:lnTo>
                  <a:lnTo>
                    <a:pt x="107790" y="1380142"/>
                  </a:lnTo>
                  <a:lnTo>
                    <a:pt x="102407" y="1278509"/>
                  </a:lnTo>
                  <a:lnTo>
                    <a:pt x="96618" y="1176901"/>
                  </a:lnTo>
                  <a:lnTo>
                    <a:pt x="90489" y="1075313"/>
                  </a:lnTo>
                  <a:lnTo>
                    <a:pt x="80802" y="922961"/>
                  </a:lnTo>
                  <a:lnTo>
                    <a:pt x="50245" y="465995"/>
                  </a:lnTo>
                  <a:lnTo>
                    <a:pt x="37076" y="262876"/>
                  </a:lnTo>
                  <a:lnTo>
                    <a:pt x="27824" y="110501"/>
                  </a:lnTo>
                  <a:lnTo>
                    <a:pt x="21598" y="0"/>
                  </a:lnTo>
                  <a:lnTo>
                    <a:pt x="0" y="0"/>
                  </a:lnTo>
                  <a:lnTo>
                    <a:pt x="6254" y="110501"/>
                  </a:lnTo>
                  <a:lnTo>
                    <a:pt x="12381" y="212087"/>
                  </a:lnTo>
                  <a:lnTo>
                    <a:pt x="22082" y="364436"/>
                  </a:lnTo>
                  <a:lnTo>
                    <a:pt x="59409" y="922949"/>
                  </a:lnTo>
                  <a:lnTo>
                    <a:pt x="69061" y="1075303"/>
                  </a:lnTo>
                  <a:lnTo>
                    <a:pt x="75143" y="1176893"/>
                  </a:lnTo>
                  <a:lnTo>
                    <a:pt x="80866" y="1278504"/>
                  </a:lnTo>
                  <a:lnTo>
                    <a:pt x="86160" y="1380142"/>
                  </a:lnTo>
                  <a:lnTo>
                    <a:pt x="88570" y="1430457"/>
                  </a:lnTo>
                  <a:lnTo>
                    <a:pt x="92936" y="1531075"/>
                  </a:lnTo>
                  <a:lnTo>
                    <a:pt x="102878" y="1782552"/>
                  </a:lnTo>
                  <a:lnTo>
                    <a:pt x="107213" y="1883112"/>
                  </a:lnTo>
                  <a:lnTo>
                    <a:pt x="109600" y="1933384"/>
                  </a:lnTo>
                  <a:lnTo>
                    <a:pt x="112181" y="1983652"/>
                  </a:lnTo>
                  <a:lnTo>
                    <a:pt x="114991" y="2033915"/>
                  </a:lnTo>
                  <a:lnTo>
                    <a:pt x="118066" y="2084172"/>
                  </a:lnTo>
                  <a:lnTo>
                    <a:pt x="121441" y="2134424"/>
                  </a:lnTo>
                  <a:lnTo>
                    <a:pt x="125154" y="2184671"/>
                  </a:lnTo>
                  <a:lnTo>
                    <a:pt x="136755" y="2335668"/>
                  </a:lnTo>
                  <a:lnTo>
                    <a:pt x="140376" y="2386057"/>
                  </a:lnTo>
                  <a:lnTo>
                    <a:pt x="143745" y="2436468"/>
                  </a:lnTo>
                  <a:lnTo>
                    <a:pt x="146784" y="2486897"/>
                  </a:lnTo>
                  <a:lnTo>
                    <a:pt x="149416" y="2537341"/>
                  </a:lnTo>
                  <a:lnTo>
                    <a:pt x="151562" y="2587796"/>
                  </a:lnTo>
                  <a:lnTo>
                    <a:pt x="153146" y="2638257"/>
                  </a:lnTo>
                  <a:lnTo>
                    <a:pt x="154089" y="2688723"/>
                  </a:lnTo>
                  <a:lnTo>
                    <a:pt x="154315" y="2739187"/>
                  </a:lnTo>
                  <a:lnTo>
                    <a:pt x="153745" y="2789648"/>
                  </a:lnTo>
                  <a:lnTo>
                    <a:pt x="152302" y="2840101"/>
                  </a:lnTo>
                  <a:lnTo>
                    <a:pt x="149908" y="2890542"/>
                  </a:lnTo>
                  <a:lnTo>
                    <a:pt x="146486" y="2940967"/>
                  </a:lnTo>
                  <a:lnTo>
                    <a:pt x="149254" y="2948791"/>
                  </a:lnTo>
                  <a:lnTo>
                    <a:pt x="156488" y="295137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955168" y="1695887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4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4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4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224172" y="0"/>
              <a:ext cx="59690" cy="1735455"/>
            </a:xfrm>
            <a:custGeom>
              <a:avLst/>
              <a:gdLst/>
              <a:ahLst/>
              <a:cxnLst/>
              <a:rect l="l" t="t" r="r" b="b"/>
              <a:pathLst>
                <a:path w="59690" h="1735455">
                  <a:moveTo>
                    <a:pt x="49286" y="1735129"/>
                  </a:moveTo>
                  <a:lnTo>
                    <a:pt x="59255" y="1735129"/>
                  </a:lnTo>
                  <a:lnTo>
                    <a:pt x="59122" y="1699093"/>
                  </a:lnTo>
                  <a:lnTo>
                    <a:pt x="58014" y="1637248"/>
                  </a:lnTo>
                  <a:lnTo>
                    <a:pt x="56425" y="1585301"/>
                  </a:lnTo>
                  <a:lnTo>
                    <a:pt x="54320" y="1533380"/>
                  </a:lnTo>
                  <a:lnTo>
                    <a:pt x="51773" y="1481483"/>
                  </a:lnTo>
                  <a:lnTo>
                    <a:pt x="48856" y="1429605"/>
                  </a:lnTo>
                  <a:lnTo>
                    <a:pt x="45643" y="1377742"/>
                  </a:lnTo>
                  <a:lnTo>
                    <a:pt x="42206" y="1325890"/>
                  </a:lnTo>
                  <a:lnTo>
                    <a:pt x="31281" y="1170365"/>
                  </a:lnTo>
                  <a:lnTo>
                    <a:pt x="24214" y="1066667"/>
                  </a:lnTo>
                  <a:lnTo>
                    <a:pt x="20964" y="1014802"/>
                  </a:lnTo>
                  <a:lnTo>
                    <a:pt x="18001" y="962921"/>
                  </a:lnTo>
                  <a:lnTo>
                    <a:pt x="15396" y="911020"/>
                  </a:lnTo>
                  <a:lnTo>
                    <a:pt x="13223" y="859096"/>
                  </a:lnTo>
                  <a:lnTo>
                    <a:pt x="11555" y="807145"/>
                  </a:lnTo>
                  <a:lnTo>
                    <a:pt x="10464" y="755162"/>
                  </a:lnTo>
                  <a:lnTo>
                    <a:pt x="10032" y="703144"/>
                  </a:lnTo>
                  <a:lnTo>
                    <a:pt x="10178" y="653190"/>
                  </a:lnTo>
                  <a:lnTo>
                    <a:pt x="10759" y="603248"/>
                  </a:lnTo>
                  <a:lnTo>
                    <a:pt x="11725" y="553318"/>
                  </a:lnTo>
                  <a:lnTo>
                    <a:pt x="13026" y="503397"/>
                  </a:lnTo>
                  <a:lnTo>
                    <a:pt x="14614" y="453484"/>
                  </a:lnTo>
                  <a:lnTo>
                    <a:pt x="16438" y="403577"/>
                  </a:lnTo>
                  <a:lnTo>
                    <a:pt x="20599" y="303779"/>
                  </a:lnTo>
                  <a:lnTo>
                    <a:pt x="27380" y="154098"/>
                  </a:lnTo>
                  <a:lnTo>
                    <a:pt x="31685" y="54303"/>
                  </a:lnTo>
                  <a:lnTo>
                    <a:pt x="33777" y="0"/>
                  </a:lnTo>
                  <a:lnTo>
                    <a:pt x="23792" y="0"/>
                  </a:lnTo>
                  <a:lnTo>
                    <a:pt x="20473" y="82849"/>
                  </a:lnTo>
                  <a:lnTo>
                    <a:pt x="11239" y="285686"/>
                  </a:lnTo>
                  <a:lnTo>
                    <a:pt x="6883" y="387108"/>
                  </a:lnTo>
                  <a:lnTo>
                    <a:pt x="4957" y="437825"/>
                  </a:lnTo>
                  <a:lnTo>
                    <a:pt x="3272" y="488548"/>
                  </a:lnTo>
                  <a:lnTo>
                    <a:pt x="1879" y="539277"/>
                  </a:lnTo>
                  <a:lnTo>
                    <a:pt x="834" y="590014"/>
                  </a:lnTo>
                  <a:lnTo>
                    <a:pt x="190" y="640761"/>
                  </a:lnTo>
                  <a:lnTo>
                    <a:pt x="0" y="691519"/>
                  </a:lnTo>
                  <a:lnTo>
                    <a:pt x="317" y="742289"/>
                  </a:lnTo>
                  <a:lnTo>
                    <a:pt x="1247" y="794292"/>
                  </a:lnTo>
                  <a:lnTo>
                    <a:pt x="2781" y="846266"/>
                  </a:lnTo>
                  <a:lnTo>
                    <a:pt x="4845" y="898215"/>
                  </a:lnTo>
                  <a:lnTo>
                    <a:pt x="7365" y="950142"/>
                  </a:lnTo>
                  <a:lnTo>
                    <a:pt x="10265" y="1002050"/>
                  </a:lnTo>
                  <a:lnTo>
                    <a:pt x="13473" y="1053944"/>
                  </a:lnTo>
                  <a:lnTo>
                    <a:pt x="16913" y="1105825"/>
                  </a:lnTo>
                  <a:lnTo>
                    <a:pt x="27885" y="1261432"/>
                  </a:lnTo>
                  <a:lnTo>
                    <a:pt x="35000" y="1365171"/>
                  </a:lnTo>
                  <a:lnTo>
                    <a:pt x="38275" y="1417052"/>
                  </a:lnTo>
                  <a:lnTo>
                    <a:pt x="41262" y="1468943"/>
                  </a:lnTo>
                  <a:lnTo>
                    <a:pt x="43887" y="1520850"/>
                  </a:lnTo>
                  <a:lnTo>
                    <a:pt x="46075" y="1572775"/>
                  </a:lnTo>
                  <a:lnTo>
                    <a:pt x="47753" y="1624721"/>
                  </a:lnTo>
                  <a:lnTo>
                    <a:pt x="48845" y="1676692"/>
                  </a:lnTo>
                  <a:lnTo>
                    <a:pt x="49286" y="173512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1631524" y="0"/>
            <a:ext cx="607695" cy="2529205"/>
            <a:chOff x="1631524" y="0"/>
            <a:chExt cx="607695" cy="2529205"/>
          </a:xfrm>
        </p:grpSpPr>
        <p:sp>
          <p:nvSpPr>
            <p:cNvPr id="23" name="object 23"/>
            <p:cNvSpPr/>
            <p:nvPr/>
          </p:nvSpPr>
          <p:spPr>
            <a:xfrm>
              <a:off x="1631524" y="2003851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4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4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4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845378" y="0"/>
              <a:ext cx="63500" cy="2063750"/>
            </a:xfrm>
            <a:custGeom>
              <a:avLst/>
              <a:gdLst/>
              <a:ahLst/>
              <a:cxnLst/>
              <a:rect l="l" t="t" r="r" b="b"/>
              <a:pathLst>
                <a:path w="63500" h="2063750">
                  <a:moveTo>
                    <a:pt x="56585" y="2063602"/>
                  </a:moveTo>
                  <a:lnTo>
                    <a:pt x="62082" y="2059794"/>
                  </a:lnTo>
                  <a:lnTo>
                    <a:pt x="63160" y="2052614"/>
                  </a:lnTo>
                  <a:lnTo>
                    <a:pt x="51075" y="2001715"/>
                  </a:lnTo>
                  <a:lnTo>
                    <a:pt x="41182" y="1950470"/>
                  </a:lnTo>
                  <a:lnTo>
                    <a:pt x="33302" y="1898929"/>
                  </a:lnTo>
                  <a:lnTo>
                    <a:pt x="27259" y="1847143"/>
                  </a:lnTo>
                  <a:lnTo>
                    <a:pt x="22876" y="1795161"/>
                  </a:lnTo>
                  <a:lnTo>
                    <a:pt x="19975" y="1743033"/>
                  </a:lnTo>
                  <a:lnTo>
                    <a:pt x="18379" y="1690808"/>
                  </a:lnTo>
                  <a:lnTo>
                    <a:pt x="17911" y="1638538"/>
                  </a:lnTo>
                  <a:lnTo>
                    <a:pt x="18394" y="1586271"/>
                  </a:lnTo>
                  <a:lnTo>
                    <a:pt x="19650" y="1534057"/>
                  </a:lnTo>
                  <a:lnTo>
                    <a:pt x="21503" y="1481947"/>
                  </a:lnTo>
                  <a:lnTo>
                    <a:pt x="29867" y="1278693"/>
                  </a:lnTo>
                  <a:lnTo>
                    <a:pt x="33692" y="1177147"/>
                  </a:lnTo>
                  <a:lnTo>
                    <a:pt x="35370" y="1126364"/>
                  </a:lnTo>
                  <a:lnTo>
                    <a:pt x="36837" y="1075565"/>
                  </a:lnTo>
                  <a:lnTo>
                    <a:pt x="38052" y="1024739"/>
                  </a:lnTo>
                  <a:lnTo>
                    <a:pt x="38973" y="973878"/>
                  </a:lnTo>
                  <a:lnTo>
                    <a:pt x="40610" y="821391"/>
                  </a:lnTo>
                  <a:lnTo>
                    <a:pt x="45711" y="465704"/>
                  </a:lnTo>
                  <a:lnTo>
                    <a:pt x="46668" y="364070"/>
                  </a:lnTo>
                  <a:lnTo>
                    <a:pt x="46927" y="313257"/>
                  </a:lnTo>
                  <a:lnTo>
                    <a:pt x="47002" y="262447"/>
                  </a:lnTo>
                  <a:lnTo>
                    <a:pt x="46867" y="211642"/>
                  </a:lnTo>
                  <a:lnTo>
                    <a:pt x="46495" y="160842"/>
                  </a:lnTo>
                  <a:lnTo>
                    <a:pt x="45858" y="110049"/>
                  </a:lnTo>
                  <a:lnTo>
                    <a:pt x="44929" y="59264"/>
                  </a:lnTo>
                  <a:lnTo>
                    <a:pt x="43414" y="0"/>
                  </a:lnTo>
                  <a:lnTo>
                    <a:pt x="25070" y="0"/>
                  </a:lnTo>
                  <a:lnTo>
                    <a:pt x="26672" y="63981"/>
                  </a:lnTo>
                  <a:lnTo>
                    <a:pt x="27567" y="115549"/>
                  </a:lnTo>
                  <a:lnTo>
                    <a:pt x="28163" y="167124"/>
                  </a:lnTo>
                  <a:lnTo>
                    <a:pt x="28491" y="218706"/>
                  </a:lnTo>
                  <a:lnTo>
                    <a:pt x="28579" y="270292"/>
                  </a:lnTo>
                  <a:lnTo>
                    <a:pt x="28456" y="321883"/>
                  </a:lnTo>
                  <a:lnTo>
                    <a:pt x="28152" y="373478"/>
                  </a:lnTo>
                  <a:lnTo>
                    <a:pt x="27116" y="476674"/>
                  </a:lnTo>
                  <a:lnTo>
                    <a:pt x="22054" y="837849"/>
                  </a:lnTo>
                  <a:lnTo>
                    <a:pt x="21159" y="941009"/>
                  </a:lnTo>
                  <a:lnTo>
                    <a:pt x="20599" y="993259"/>
                  </a:lnTo>
                  <a:lnTo>
                    <a:pt x="19575" y="1045467"/>
                  </a:lnTo>
                  <a:lnTo>
                    <a:pt x="18164" y="1097642"/>
                  </a:lnTo>
                  <a:lnTo>
                    <a:pt x="16442" y="1149791"/>
                  </a:lnTo>
                  <a:lnTo>
                    <a:pt x="14483" y="1201923"/>
                  </a:lnTo>
                  <a:lnTo>
                    <a:pt x="7955" y="1358301"/>
                  </a:lnTo>
                  <a:lnTo>
                    <a:pt x="3819" y="1462621"/>
                  </a:lnTo>
                  <a:lnTo>
                    <a:pt x="2043" y="1514827"/>
                  </a:lnTo>
                  <a:lnTo>
                    <a:pt x="728" y="1564464"/>
                  </a:lnTo>
                  <a:lnTo>
                    <a:pt x="0" y="1614156"/>
                  </a:lnTo>
                  <a:lnTo>
                    <a:pt x="14" y="1663864"/>
                  </a:lnTo>
                  <a:lnTo>
                    <a:pt x="926" y="1713551"/>
                  </a:lnTo>
                  <a:lnTo>
                    <a:pt x="2892" y="1763177"/>
                  </a:lnTo>
                  <a:lnTo>
                    <a:pt x="6068" y="1812703"/>
                  </a:lnTo>
                  <a:lnTo>
                    <a:pt x="10609" y="1862090"/>
                  </a:lnTo>
                  <a:lnTo>
                    <a:pt x="16672" y="1911300"/>
                  </a:lnTo>
                  <a:lnTo>
                    <a:pt x="24411" y="1960293"/>
                  </a:lnTo>
                  <a:lnTo>
                    <a:pt x="33983" y="2009031"/>
                  </a:lnTo>
                  <a:lnTo>
                    <a:pt x="45543" y="2057475"/>
                  </a:lnTo>
                  <a:lnTo>
                    <a:pt x="49971" y="2063132"/>
                  </a:lnTo>
                  <a:lnTo>
                    <a:pt x="56585" y="206360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1394" y="0"/>
            <a:ext cx="1218565" cy="3488690"/>
            <a:chOff x="1394" y="0"/>
            <a:chExt cx="1218565" cy="3488690"/>
          </a:xfrm>
        </p:grpSpPr>
        <p:sp>
          <p:nvSpPr>
            <p:cNvPr id="26" name="object 26"/>
            <p:cNvSpPr/>
            <p:nvPr/>
          </p:nvSpPr>
          <p:spPr>
            <a:xfrm>
              <a:off x="1394" y="2866769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69085" y="0"/>
              <a:ext cx="176530" cy="2951480"/>
            </a:xfrm>
            <a:custGeom>
              <a:avLst/>
              <a:gdLst/>
              <a:ahLst/>
              <a:cxnLst/>
              <a:rect l="l" t="t" r="r" b="b"/>
              <a:pathLst>
                <a:path w="176529" h="2951480">
                  <a:moveTo>
                    <a:pt x="156488" y="2951379"/>
                  </a:moveTo>
                  <a:lnTo>
                    <a:pt x="171624" y="2889182"/>
                  </a:lnTo>
                  <a:lnTo>
                    <a:pt x="174041" y="2837384"/>
                  </a:lnTo>
                  <a:lnTo>
                    <a:pt x="175458" y="2785576"/>
                  </a:lnTo>
                  <a:lnTo>
                    <a:pt x="175962" y="2733761"/>
                  </a:lnTo>
                  <a:lnTo>
                    <a:pt x="175635" y="2681944"/>
                  </a:lnTo>
                  <a:lnTo>
                    <a:pt x="174562" y="2630128"/>
                  </a:lnTo>
                  <a:lnTo>
                    <a:pt x="172827" y="2578316"/>
                  </a:lnTo>
                  <a:lnTo>
                    <a:pt x="170514" y="2526512"/>
                  </a:lnTo>
                  <a:lnTo>
                    <a:pt x="167708" y="2474719"/>
                  </a:lnTo>
                  <a:lnTo>
                    <a:pt x="164493" y="2422941"/>
                  </a:lnTo>
                  <a:lnTo>
                    <a:pt x="160954" y="2371182"/>
                  </a:lnTo>
                  <a:lnTo>
                    <a:pt x="157174" y="2319444"/>
                  </a:lnTo>
                  <a:lnTo>
                    <a:pt x="145232" y="2164397"/>
                  </a:lnTo>
                  <a:lnTo>
                    <a:pt x="141429" y="2112155"/>
                  </a:lnTo>
                  <a:lnTo>
                    <a:pt x="138006" y="2059905"/>
                  </a:lnTo>
                  <a:lnTo>
                    <a:pt x="134918" y="2007647"/>
                  </a:lnTo>
                  <a:lnTo>
                    <a:pt x="132122" y="1955383"/>
                  </a:lnTo>
                  <a:lnTo>
                    <a:pt x="129571" y="1903111"/>
                  </a:lnTo>
                  <a:lnTo>
                    <a:pt x="127223" y="1850834"/>
                  </a:lnTo>
                  <a:lnTo>
                    <a:pt x="125031" y="1798551"/>
                  </a:lnTo>
                  <a:lnTo>
                    <a:pt x="116943" y="1589373"/>
                  </a:lnTo>
                  <a:lnTo>
                    <a:pt x="112681" y="1484765"/>
                  </a:lnTo>
                  <a:lnTo>
                    <a:pt x="110340" y="1432458"/>
                  </a:lnTo>
                  <a:lnTo>
                    <a:pt x="107790" y="1380142"/>
                  </a:lnTo>
                  <a:lnTo>
                    <a:pt x="102407" y="1278509"/>
                  </a:lnTo>
                  <a:lnTo>
                    <a:pt x="96618" y="1176901"/>
                  </a:lnTo>
                  <a:lnTo>
                    <a:pt x="90489" y="1075313"/>
                  </a:lnTo>
                  <a:lnTo>
                    <a:pt x="80802" y="922961"/>
                  </a:lnTo>
                  <a:lnTo>
                    <a:pt x="50245" y="465995"/>
                  </a:lnTo>
                  <a:lnTo>
                    <a:pt x="37076" y="262876"/>
                  </a:lnTo>
                  <a:lnTo>
                    <a:pt x="27824" y="110501"/>
                  </a:lnTo>
                  <a:lnTo>
                    <a:pt x="21598" y="0"/>
                  </a:lnTo>
                  <a:lnTo>
                    <a:pt x="0" y="0"/>
                  </a:lnTo>
                  <a:lnTo>
                    <a:pt x="6254" y="110501"/>
                  </a:lnTo>
                  <a:lnTo>
                    <a:pt x="12381" y="212087"/>
                  </a:lnTo>
                  <a:lnTo>
                    <a:pt x="22082" y="364436"/>
                  </a:lnTo>
                  <a:lnTo>
                    <a:pt x="59409" y="922949"/>
                  </a:lnTo>
                  <a:lnTo>
                    <a:pt x="69061" y="1075303"/>
                  </a:lnTo>
                  <a:lnTo>
                    <a:pt x="75143" y="1176893"/>
                  </a:lnTo>
                  <a:lnTo>
                    <a:pt x="80866" y="1278504"/>
                  </a:lnTo>
                  <a:lnTo>
                    <a:pt x="86160" y="1380142"/>
                  </a:lnTo>
                  <a:lnTo>
                    <a:pt x="88570" y="1430457"/>
                  </a:lnTo>
                  <a:lnTo>
                    <a:pt x="92936" y="1531075"/>
                  </a:lnTo>
                  <a:lnTo>
                    <a:pt x="102878" y="1782552"/>
                  </a:lnTo>
                  <a:lnTo>
                    <a:pt x="107213" y="1883112"/>
                  </a:lnTo>
                  <a:lnTo>
                    <a:pt x="109600" y="1933384"/>
                  </a:lnTo>
                  <a:lnTo>
                    <a:pt x="112181" y="1983652"/>
                  </a:lnTo>
                  <a:lnTo>
                    <a:pt x="114991" y="2033915"/>
                  </a:lnTo>
                  <a:lnTo>
                    <a:pt x="118066" y="2084172"/>
                  </a:lnTo>
                  <a:lnTo>
                    <a:pt x="121441" y="2134424"/>
                  </a:lnTo>
                  <a:lnTo>
                    <a:pt x="125154" y="2184671"/>
                  </a:lnTo>
                  <a:lnTo>
                    <a:pt x="136755" y="2335668"/>
                  </a:lnTo>
                  <a:lnTo>
                    <a:pt x="140376" y="2386057"/>
                  </a:lnTo>
                  <a:lnTo>
                    <a:pt x="143745" y="2436468"/>
                  </a:lnTo>
                  <a:lnTo>
                    <a:pt x="146784" y="2486897"/>
                  </a:lnTo>
                  <a:lnTo>
                    <a:pt x="149416" y="2537341"/>
                  </a:lnTo>
                  <a:lnTo>
                    <a:pt x="151562" y="2587796"/>
                  </a:lnTo>
                  <a:lnTo>
                    <a:pt x="153146" y="2638257"/>
                  </a:lnTo>
                  <a:lnTo>
                    <a:pt x="154089" y="2688723"/>
                  </a:lnTo>
                  <a:lnTo>
                    <a:pt x="154315" y="2739187"/>
                  </a:lnTo>
                  <a:lnTo>
                    <a:pt x="153745" y="2789648"/>
                  </a:lnTo>
                  <a:lnTo>
                    <a:pt x="152302" y="2840101"/>
                  </a:lnTo>
                  <a:lnTo>
                    <a:pt x="149908" y="2890542"/>
                  </a:lnTo>
                  <a:lnTo>
                    <a:pt x="146486" y="2940967"/>
                  </a:lnTo>
                  <a:lnTo>
                    <a:pt x="149254" y="2948791"/>
                  </a:lnTo>
                  <a:lnTo>
                    <a:pt x="156488" y="295137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03411" y="1695887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5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5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5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72415" y="0"/>
              <a:ext cx="59690" cy="1735455"/>
            </a:xfrm>
            <a:custGeom>
              <a:avLst/>
              <a:gdLst/>
              <a:ahLst/>
              <a:cxnLst/>
              <a:rect l="l" t="t" r="r" b="b"/>
              <a:pathLst>
                <a:path w="59690" h="1735455">
                  <a:moveTo>
                    <a:pt x="49286" y="1735129"/>
                  </a:moveTo>
                  <a:lnTo>
                    <a:pt x="59255" y="1735129"/>
                  </a:lnTo>
                  <a:lnTo>
                    <a:pt x="59122" y="1699093"/>
                  </a:lnTo>
                  <a:lnTo>
                    <a:pt x="58014" y="1637248"/>
                  </a:lnTo>
                  <a:lnTo>
                    <a:pt x="56425" y="1585301"/>
                  </a:lnTo>
                  <a:lnTo>
                    <a:pt x="54320" y="1533380"/>
                  </a:lnTo>
                  <a:lnTo>
                    <a:pt x="51773" y="1481483"/>
                  </a:lnTo>
                  <a:lnTo>
                    <a:pt x="48856" y="1429605"/>
                  </a:lnTo>
                  <a:lnTo>
                    <a:pt x="45643" y="1377742"/>
                  </a:lnTo>
                  <a:lnTo>
                    <a:pt x="42206" y="1325890"/>
                  </a:lnTo>
                  <a:lnTo>
                    <a:pt x="31281" y="1170365"/>
                  </a:lnTo>
                  <a:lnTo>
                    <a:pt x="24214" y="1066667"/>
                  </a:lnTo>
                  <a:lnTo>
                    <a:pt x="20964" y="1014802"/>
                  </a:lnTo>
                  <a:lnTo>
                    <a:pt x="18001" y="962921"/>
                  </a:lnTo>
                  <a:lnTo>
                    <a:pt x="15396" y="911020"/>
                  </a:lnTo>
                  <a:lnTo>
                    <a:pt x="13223" y="859096"/>
                  </a:lnTo>
                  <a:lnTo>
                    <a:pt x="11555" y="807145"/>
                  </a:lnTo>
                  <a:lnTo>
                    <a:pt x="10464" y="755162"/>
                  </a:lnTo>
                  <a:lnTo>
                    <a:pt x="10032" y="703144"/>
                  </a:lnTo>
                  <a:lnTo>
                    <a:pt x="10178" y="653190"/>
                  </a:lnTo>
                  <a:lnTo>
                    <a:pt x="10759" y="603248"/>
                  </a:lnTo>
                  <a:lnTo>
                    <a:pt x="11725" y="553318"/>
                  </a:lnTo>
                  <a:lnTo>
                    <a:pt x="13026" y="503397"/>
                  </a:lnTo>
                  <a:lnTo>
                    <a:pt x="14614" y="453484"/>
                  </a:lnTo>
                  <a:lnTo>
                    <a:pt x="16438" y="403577"/>
                  </a:lnTo>
                  <a:lnTo>
                    <a:pt x="20599" y="303779"/>
                  </a:lnTo>
                  <a:lnTo>
                    <a:pt x="27380" y="154098"/>
                  </a:lnTo>
                  <a:lnTo>
                    <a:pt x="31685" y="54303"/>
                  </a:lnTo>
                  <a:lnTo>
                    <a:pt x="33777" y="0"/>
                  </a:lnTo>
                  <a:lnTo>
                    <a:pt x="23792" y="0"/>
                  </a:lnTo>
                  <a:lnTo>
                    <a:pt x="20473" y="82849"/>
                  </a:lnTo>
                  <a:lnTo>
                    <a:pt x="11239" y="285686"/>
                  </a:lnTo>
                  <a:lnTo>
                    <a:pt x="6883" y="387108"/>
                  </a:lnTo>
                  <a:lnTo>
                    <a:pt x="4957" y="437825"/>
                  </a:lnTo>
                  <a:lnTo>
                    <a:pt x="3272" y="488548"/>
                  </a:lnTo>
                  <a:lnTo>
                    <a:pt x="1879" y="539277"/>
                  </a:lnTo>
                  <a:lnTo>
                    <a:pt x="834" y="590014"/>
                  </a:lnTo>
                  <a:lnTo>
                    <a:pt x="190" y="640761"/>
                  </a:lnTo>
                  <a:lnTo>
                    <a:pt x="0" y="691519"/>
                  </a:lnTo>
                  <a:lnTo>
                    <a:pt x="317" y="742289"/>
                  </a:lnTo>
                  <a:lnTo>
                    <a:pt x="1247" y="794292"/>
                  </a:lnTo>
                  <a:lnTo>
                    <a:pt x="2781" y="846266"/>
                  </a:lnTo>
                  <a:lnTo>
                    <a:pt x="4845" y="898215"/>
                  </a:lnTo>
                  <a:lnTo>
                    <a:pt x="7365" y="950142"/>
                  </a:lnTo>
                  <a:lnTo>
                    <a:pt x="10265" y="1002050"/>
                  </a:lnTo>
                  <a:lnTo>
                    <a:pt x="13473" y="1053944"/>
                  </a:lnTo>
                  <a:lnTo>
                    <a:pt x="16913" y="1105825"/>
                  </a:lnTo>
                  <a:lnTo>
                    <a:pt x="27885" y="1261432"/>
                  </a:lnTo>
                  <a:lnTo>
                    <a:pt x="35000" y="1365171"/>
                  </a:lnTo>
                  <a:lnTo>
                    <a:pt x="38275" y="1417052"/>
                  </a:lnTo>
                  <a:lnTo>
                    <a:pt x="41262" y="1468943"/>
                  </a:lnTo>
                  <a:lnTo>
                    <a:pt x="43887" y="1520850"/>
                  </a:lnTo>
                  <a:lnTo>
                    <a:pt x="46075" y="1572775"/>
                  </a:lnTo>
                  <a:lnTo>
                    <a:pt x="47753" y="1624721"/>
                  </a:lnTo>
                  <a:lnTo>
                    <a:pt x="48845" y="1676692"/>
                  </a:lnTo>
                  <a:lnTo>
                    <a:pt x="49286" y="173512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61131" y="-141"/>
            <a:ext cx="4832350" cy="5568950"/>
            <a:chOff x="13461131" y="-141"/>
            <a:chExt cx="4832350" cy="5568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61131" y="-141"/>
              <a:ext cx="4831732" cy="55685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848525" y="11"/>
              <a:ext cx="4440555" cy="4617720"/>
            </a:xfrm>
            <a:custGeom>
              <a:avLst/>
              <a:gdLst/>
              <a:ahLst/>
              <a:cxnLst/>
              <a:rect l="l" t="t" r="r" b="b"/>
              <a:pathLst>
                <a:path w="4440555" h="4617720">
                  <a:moveTo>
                    <a:pt x="15938" y="65938"/>
                  </a:moveTo>
                  <a:lnTo>
                    <a:pt x="15036" y="0"/>
                  </a:lnTo>
                  <a:lnTo>
                    <a:pt x="0" y="0"/>
                  </a:lnTo>
                  <a:lnTo>
                    <a:pt x="927" y="66014"/>
                  </a:lnTo>
                  <a:lnTo>
                    <a:pt x="5867" y="66001"/>
                  </a:lnTo>
                  <a:lnTo>
                    <a:pt x="3378" y="66040"/>
                  </a:lnTo>
                  <a:lnTo>
                    <a:pt x="927" y="66014"/>
                  </a:lnTo>
                  <a:lnTo>
                    <a:pt x="5816" y="66128"/>
                  </a:lnTo>
                  <a:lnTo>
                    <a:pt x="8407" y="66014"/>
                  </a:lnTo>
                  <a:lnTo>
                    <a:pt x="5905" y="66001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15938" y="65938"/>
                  </a:moveTo>
                  <a:lnTo>
                    <a:pt x="12179" y="66014"/>
                  </a:lnTo>
                  <a:lnTo>
                    <a:pt x="13500" y="66052"/>
                  </a:lnTo>
                  <a:lnTo>
                    <a:pt x="14681" y="66027"/>
                  </a:lnTo>
                  <a:lnTo>
                    <a:pt x="15938" y="65938"/>
                  </a:lnTo>
                  <a:close/>
                </a:path>
                <a:path w="4440555" h="4617720">
                  <a:moveTo>
                    <a:pt x="4439958" y="4615129"/>
                  </a:moveTo>
                  <a:lnTo>
                    <a:pt x="4439666" y="4600118"/>
                  </a:lnTo>
                  <a:lnTo>
                    <a:pt x="4321581" y="4602353"/>
                  </a:lnTo>
                  <a:lnTo>
                    <a:pt x="4316501" y="4602454"/>
                  </a:lnTo>
                  <a:lnTo>
                    <a:pt x="4312691" y="4602531"/>
                  </a:lnTo>
                  <a:lnTo>
                    <a:pt x="4312742" y="4605109"/>
                  </a:lnTo>
                  <a:lnTo>
                    <a:pt x="4316539" y="4605045"/>
                  </a:lnTo>
                  <a:lnTo>
                    <a:pt x="4316704" y="4613211"/>
                  </a:lnTo>
                  <a:lnTo>
                    <a:pt x="4321772" y="4613135"/>
                  </a:lnTo>
                  <a:lnTo>
                    <a:pt x="4321861" y="4617364"/>
                  </a:lnTo>
                  <a:lnTo>
                    <a:pt x="4439958" y="4615129"/>
                  </a:lnTo>
                  <a:close/>
                </a:path>
                <a:path w="4440555" h="4617720">
                  <a:moveTo>
                    <a:pt x="4440085" y="1674215"/>
                  </a:moveTo>
                  <a:lnTo>
                    <a:pt x="4439793" y="1659204"/>
                  </a:lnTo>
                  <a:lnTo>
                    <a:pt x="4439463" y="1659216"/>
                  </a:lnTo>
                  <a:lnTo>
                    <a:pt x="4439463" y="1306639"/>
                  </a:lnTo>
                  <a:lnTo>
                    <a:pt x="4439463" y="1291628"/>
                  </a:lnTo>
                  <a:lnTo>
                    <a:pt x="4439463" y="939050"/>
                  </a:lnTo>
                  <a:lnTo>
                    <a:pt x="4439463" y="925766"/>
                  </a:lnTo>
                  <a:lnTo>
                    <a:pt x="4439463" y="924039"/>
                  </a:lnTo>
                  <a:lnTo>
                    <a:pt x="4434814" y="597509"/>
                  </a:lnTo>
                  <a:lnTo>
                    <a:pt x="4434814" y="1659305"/>
                  </a:lnTo>
                  <a:lnTo>
                    <a:pt x="4082351" y="1665998"/>
                  </a:lnTo>
                  <a:lnTo>
                    <a:pt x="4077805" y="1345730"/>
                  </a:lnTo>
                  <a:lnTo>
                    <a:pt x="4077805" y="2401265"/>
                  </a:lnTo>
                  <a:lnTo>
                    <a:pt x="3725202" y="2407958"/>
                  </a:lnTo>
                  <a:lnTo>
                    <a:pt x="3720655" y="2083562"/>
                  </a:lnTo>
                  <a:lnTo>
                    <a:pt x="3720655" y="3143351"/>
                  </a:lnTo>
                  <a:lnTo>
                    <a:pt x="3368192" y="3150031"/>
                  </a:lnTo>
                  <a:lnTo>
                    <a:pt x="3363176" y="2797479"/>
                  </a:lnTo>
                  <a:lnTo>
                    <a:pt x="3715639" y="2790799"/>
                  </a:lnTo>
                  <a:lnTo>
                    <a:pt x="3720655" y="3143351"/>
                  </a:lnTo>
                  <a:lnTo>
                    <a:pt x="3720655" y="2083562"/>
                  </a:lnTo>
                  <a:lnTo>
                    <a:pt x="3720261" y="2055469"/>
                  </a:lnTo>
                  <a:lnTo>
                    <a:pt x="4072788" y="2048789"/>
                  </a:lnTo>
                  <a:lnTo>
                    <a:pt x="4077805" y="2401265"/>
                  </a:lnTo>
                  <a:lnTo>
                    <a:pt x="4077805" y="1345730"/>
                  </a:lnTo>
                  <a:lnTo>
                    <a:pt x="4077347" y="1313522"/>
                  </a:lnTo>
                  <a:lnTo>
                    <a:pt x="4429811" y="1306830"/>
                  </a:lnTo>
                  <a:lnTo>
                    <a:pt x="4434814" y="1659305"/>
                  </a:lnTo>
                  <a:lnTo>
                    <a:pt x="4434814" y="597509"/>
                  </a:lnTo>
                  <a:lnTo>
                    <a:pt x="4434446" y="571487"/>
                  </a:lnTo>
                  <a:lnTo>
                    <a:pt x="4439488" y="571385"/>
                  </a:lnTo>
                  <a:lnTo>
                    <a:pt x="4439209" y="556387"/>
                  </a:lnTo>
                  <a:lnTo>
                    <a:pt x="4434230" y="556488"/>
                  </a:lnTo>
                  <a:lnTo>
                    <a:pt x="4429595" y="229133"/>
                  </a:lnTo>
                  <a:lnTo>
                    <a:pt x="4429595" y="1291818"/>
                  </a:lnTo>
                  <a:lnTo>
                    <a:pt x="4077131" y="1298511"/>
                  </a:lnTo>
                  <a:lnTo>
                    <a:pt x="4072572" y="977353"/>
                  </a:lnTo>
                  <a:lnTo>
                    <a:pt x="4072572" y="2033778"/>
                  </a:lnTo>
                  <a:lnTo>
                    <a:pt x="3720046" y="2040458"/>
                  </a:lnTo>
                  <a:lnTo>
                    <a:pt x="3715423" y="1714830"/>
                  </a:lnTo>
                  <a:lnTo>
                    <a:pt x="3715423" y="2775788"/>
                  </a:lnTo>
                  <a:lnTo>
                    <a:pt x="3362972" y="2782468"/>
                  </a:lnTo>
                  <a:lnTo>
                    <a:pt x="3358438" y="2463088"/>
                  </a:lnTo>
                  <a:lnTo>
                    <a:pt x="3358438" y="3517798"/>
                  </a:lnTo>
                  <a:lnTo>
                    <a:pt x="3005899" y="3524478"/>
                  </a:lnTo>
                  <a:lnTo>
                    <a:pt x="3000883" y="3172002"/>
                  </a:lnTo>
                  <a:lnTo>
                    <a:pt x="3353397" y="3165322"/>
                  </a:lnTo>
                  <a:lnTo>
                    <a:pt x="3358438" y="3517798"/>
                  </a:lnTo>
                  <a:lnTo>
                    <a:pt x="3358438" y="2463088"/>
                  </a:lnTo>
                  <a:lnTo>
                    <a:pt x="3357969" y="2429980"/>
                  </a:lnTo>
                  <a:lnTo>
                    <a:pt x="3710470" y="2423236"/>
                  </a:lnTo>
                  <a:lnTo>
                    <a:pt x="3715423" y="2775788"/>
                  </a:lnTo>
                  <a:lnTo>
                    <a:pt x="3715423" y="1714830"/>
                  </a:lnTo>
                  <a:lnTo>
                    <a:pt x="3715042" y="1687982"/>
                  </a:lnTo>
                  <a:lnTo>
                    <a:pt x="4067556" y="1681289"/>
                  </a:lnTo>
                  <a:lnTo>
                    <a:pt x="4072572" y="2033778"/>
                  </a:lnTo>
                  <a:lnTo>
                    <a:pt x="4072572" y="977353"/>
                  </a:lnTo>
                  <a:lnTo>
                    <a:pt x="4072128" y="946035"/>
                  </a:lnTo>
                  <a:lnTo>
                    <a:pt x="4424591" y="939342"/>
                  </a:lnTo>
                  <a:lnTo>
                    <a:pt x="4429595" y="1291818"/>
                  </a:lnTo>
                  <a:lnTo>
                    <a:pt x="4429595" y="229133"/>
                  </a:lnTo>
                  <a:lnTo>
                    <a:pt x="4429239" y="204012"/>
                  </a:lnTo>
                  <a:lnTo>
                    <a:pt x="4439463" y="203809"/>
                  </a:lnTo>
                  <a:lnTo>
                    <a:pt x="4439463" y="188798"/>
                  </a:lnTo>
                  <a:lnTo>
                    <a:pt x="4429023" y="189001"/>
                  </a:lnTo>
                  <a:lnTo>
                    <a:pt x="4426356" y="0"/>
                  </a:lnTo>
                  <a:lnTo>
                    <a:pt x="4424375" y="0"/>
                  </a:lnTo>
                  <a:lnTo>
                    <a:pt x="4424375" y="924331"/>
                  </a:lnTo>
                  <a:lnTo>
                    <a:pt x="4071912" y="931024"/>
                  </a:lnTo>
                  <a:lnTo>
                    <a:pt x="4067352" y="610603"/>
                  </a:lnTo>
                  <a:lnTo>
                    <a:pt x="4067352" y="1666278"/>
                  </a:lnTo>
                  <a:lnTo>
                    <a:pt x="3714826" y="1672971"/>
                  </a:lnTo>
                  <a:lnTo>
                    <a:pt x="3710190" y="1347266"/>
                  </a:lnTo>
                  <a:lnTo>
                    <a:pt x="3710190" y="2408237"/>
                  </a:lnTo>
                  <a:lnTo>
                    <a:pt x="3357753" y="2414917"/>
                  </a:lnTo>
                  <a:lnTo>
                    <a:pt x="3353193" y="2089670"/>
                  </a:lnTo>
                  <a:lnTo>
                    <a:pt x="3353193" y="3150298"/>
                  </a:lnTo>
                  <a:lnTo>
                    <a:pt x="3000667" y="3156991"/>
                  </a:lnTo>
                  <a:lnTo>
                    <a:pt x="2995650" y="2804439"/>
                  </a:lnTo>
                  <a:lnTo>
                    <a:pt x="3348177" y="2797759"/>
                  </a:lnTo>
                  <a:lnTo>
                    <a:pt x="3353193" y="3150298"/>
                  </a:lnTo>
                  <a:lnTo>
                    <a:pt x="3353193" y="2089670"/>
                  </a:lnTo>
                  <a:lnTo>
                    <a:pt x="3352812" y="2062480"/>
                  </a:lnTo>
                  <a:lnTo>
                    <a:pt x="3705250" y="2055749"/>
                  </a:lnTo>
                  <a:lnTo>
                    <a:pt x="3710190" y="2408237"/>
                  </a:lnTo>
                  <a:lnTo>
                    <a:pt x="3710190" y="1347266"/>
                  </a:lnTo>
                  <a:lnTo>
                    <a:pt x="3709809" y="1320495"/>
                  </a:lnTo>
                  <a:lnTo>
                    <a:pt x="4062336" y="1313802"/>
                  </a:lnTo>
                  <a:lnTo>
                    <a:pt x="4067352" y="1666278"/>
                  </a:lnTo>
                  <a:lnTo>
                    <a:pt x="4067352" y="610603"/>
                  </a:lnTo>
                  <a:lnTo>
                    <a:pt x="4066895" y="578459"/>
                  </a:lnTo>
                  <a:lnTo>
                    <a:pt x="4419371" y="571779"/>
                  </a:lnTo>
                  <a:lnTo>
                    <a:pt x="4424375" y="924331"/>
                  </a:lnTo>
                  <a:lnTo>
                    <a:pt x="4424375" y="0"/>
                  </a:lnTo>
                  <a:lnTo>
                    <a:pt x="4421911" y="0"/>
                  </a:lnTo>
                  <a:lnTo>
                    <a:pt x="4419168" y="0"/>
                  </a:lnTo>
                  <a:lnTo>
                    <a:pt x="4419168" y="556768"/>
                  </a:lnTo>
                  <a:lnTo>
                    <a:pt x="4066679" y="563460"/>
                  </a:lnTo>
                  <a:lnTo>
                    <a:pt x="4062133" y="241566"/>
                  </a:lnTo>
                  <a:lnTo>
                    <a:pt x="4062133" y="1298803"/>
                  </a:lnTo>
                  <a:lnTo>
                    <a:pt x="3709593" y="1305483"/>
                  </a:lnTo>
                  <a:lnTo>
                    <a:pt x="3705047" y="985215"/>
                  </a:lnTo>
                  <a:lnTo>
                    <a:pt x="3705047" y="2040750"/>
                  </a:lnTo>
                  <a:lnTo>
                    <a:pt x="3352596" y="2047430"/>
                  </a:lnTo>
                  <a:lnTo>
                    <a:pt x="3347961" y="1721713"/>
                  </a:lnTo>
                  <a:lnTo>
                    <a:pt x="3347961" y="2782760"/>
                  </a:lnTo>
                  <a:lnTo>
                    <a:pt x="2995447" y="2789440"/>
                  </a:lnTo>
                  <a:lnTo>
                    <a:pt x="2990431" y="2436888"/>
                  </a:lnTo>
                  <a:lnTo>
                    <a:pt x="3342944" y="2430208"/>
                  </a:lnTo>
                  <a:lnTo>
                    <a:pt x="3347961" y="2782760"/>
                  </a:lnTo>
                  <a:lnTo>
                    <a:pt x="3347961" y="1721713"/>
                  </a:lnTo>
                  <a:lnTo>
                    <a:pt x="3347580" y="1694942"/>
                  </a:lnTo>
                  <a:lnTo>
                    <a:pt x="3700030" y="1688261"/>
                  </a:lnTo>
                  <a:lnTo>
                    <a:pt x="3705047" y="2040750"/>
                  </a:lnTo>
                  <a:lnTo>
                    <a:pt x="3705047" y="985215"/>
                  </a:lnTo>
                  <a:lnTo>
                    <a:pt x="3704590" y="953008"/>
                  </a:lnTo>
                  <a:lnTo>
                    <a:pt x="4057116" y="946315"/>
                  </a:lnTo>
                  <a:lnTo>
                    <a:pt x="4062133" y="1298803"/>
                  </a:lnTo>
                  <a:lnTo>
                    <a:pt x="4062133" y="241566"/>
                  </a:lnTo>
                  <a:lnTo>
                    <a:pt x="4061701" y="210985"/>
                  </a:lnTo>
                  <a:lnTo>
                    <a:pt x="4414164" y="204292"/>
                  </a:lnTo>
                  <a:lnTo>
                    <a:pt x="4419168" y="556768"/>
                  </a:lnTo>
                  <a:lnTo>
                    <a:pt x="4419168" y="0"/>
                  </a:lnTo>
                  <a:lnTo>
                    <a:pt x="4411269" y="0"/>
                  </a:lnTo>
                  <a:lnTo>
                    <a:pt x="4413948" y="189293"/>
                  </a:lnTo>
                  <a:lnTo>
                    <a:pt x="4061498" y="195973"/>
                  </a:lnTo>
                  <a:lnTo>
                    <a:pt x="4058729" y="0"/>
                  </a:lnTo>
                  <a:lnTo>
                    <a:pt x="4056913" y="0"/>
                  </a:lnTo>
                  <a:lnTo>
                    <a:pt x="4056913" y="931303"/>
                  </a:lnTo>
                  <a:lnTo>
                    <a:pt x="3704374" y="937996"/>
                  </a:lnTo>
                  <a:lnTo>
                    <a:pt x="3699827" y="617651"/>
                  </a:lnTo>
                  <a:lnTo>
                    <a:pt x="3699827" y="1673250"/>
                  </a:lnTo>
                  <a:lnTo>
                    <a:pt x="3347377" y="1679930"/>
                  </a:lnTo>
                  <a:lnTo>
                    <a:pt x="3342729" y="1352562"/>
                  </a:lnTo>
                  <a:lnTo>
                    <a:pt x="3342729" y="2415197"/>
                  </a:lnTo>
                  <a:lnTo>
                    <a:pt x="2990215" y="2421877"/>
                  </a:lnTo>
                  <a:lnTo>
                    <a:pt x="2985693" y="2103399"/>
                  </a:lnTo>
                  <a:lnTo>
                    <a:pt x="2985693" y="3157270"/>
                  </a:lnTo>
                  <a:lnTo>
                    <a:pt x="2633078" y="3163951"/>
                  </a:lnTo>
                  <a:lnTo>
                    <a:pt x="2628125" y="2811399"/>
                  </a:lnTo>
                  <a:lnTo>
                    <a:pt x="2980664" y="2804718"/>
                  </a:lnTo>
                  <a:lnTo>
                    <a:pt x="2985693" y="3157270"/>
                  </a:lnTo>
                  <a:lnTo>
                    <a:pt x="2985693" y="2103399"/>
                  </a:lnTo>
                  <a:lnTo>
                    <a:pt x="2985211" y="2069401"/>
                  </a:lnTo>
                  <a:lnTo>
                    <a:pt x="3337801" y="2062721"/>
                  </a:lnTo>
                  <a:lnTo>
                    <a:pt x="3342729" y="2415197"/>
                  </a:lnTo>
                  <a:lnTo>
                    <a:pt x="3342729" y="1352562"/>
                  </a:lnTo>
                  <a:lnTo>
                    <a:pt x="3342373" y="1327505"/>
                  </a:lnTo>
                  <a:lnTo>
                    <a:pt x="3694811" y="1320774"/>
                  </a:lnTo>
                  <a:lnTo>
                    <a:pt x="3699827" y="1673250"/>
                  </a:lnTo>
                  <a:lnTo>
                    <a:pt x="3699827" y="617651"/>
                  </a:lnTo>
                  <a:lnTo>
                    <a:pt x="3699370" y="585431"/>
                  </a:lnTo>
                  <a:lnTo>
                    <a:pt x="4051897" y="578751"/>
                  </a:lnTo>
                  <a:lnTo>
                    <a:pt x="4056913" y="931303"/>
                  </a:lnTo>
                  <a:lnTo>
                    <a:pt x="4056913" y="0"/>
                  </a:lnTo>
                  <a:lnTo>
                    <a:pt x="4051681" y="0"/>
                  </a:lnTo>
                  <a:lnTo>
                    <a:pt x="4051681" y="563753"/>
                  </a:lnTo>
                  <a:lnTo>
                    <a:pt x="3699154" y="570433"/>
                  </a:lnTo>
                  <a:lnTo>
                    <a:pt x="3694607" y="248539"/>
                  </a:lnTo>
                  <a:lnTo>
                    <a:pt x="3694607" y="1305775"/>
                  </a:lnTo>
                  <a:lnTo>
                    <a:pt x="3342157" y="1312456"/>
                  </a:lnTo>
                  <a:lnTo>
                    <a:pt x="3337509" y="985862"/>
                  </a:lnTo>
                  <a:lnTo>
                    <a:pt x="3337509" y="2047722"/>
                  </a:lnTo>
                  <a:lnTo>
                    <a:pt x="2984995" y="2054402"/>
                  </a:lnTo>
                  <a:lnTo>
                    <a:pt x="2980448" y="1731670"/>
                  </a:lnTo>
                  <a:lnTo>
                    <a:pt x="2980448" y="2789720"/>
                  </a:lnTo>
                  <a:lnTo>
                    <a:pt x="2627922" y="2796400"/>
                  </a:lnTo>
                  <a:lnTo>
                    <a:pt x="2622905" y="2443848"/>
                  </a:lnTo>
                  <a:lnTo>
                    <a:pt x="2975419" y="2437168"/>
                  </a:lnTo>
                  <a:lnTo>
                    <a:pt x="2980448" y="2789720"/>
                  </a:lnTo>
                  <a:lnTo>
                    <a:pt x="2980448" y="1731670"/>
                  </a:lnTo>
                  <a:lnTo>
                    <a:pt x="2980029" y="1701914"/>
                  </a:lnTo>
                  <a:lnTo>
                    <a:pt x="3332543" y="1695234"/>
                  </a:lnTo>
                  <a:lnTo>
                    <a:pt x="3337509" y="2047722"/>
                  </a:lnTo>
                  <a:lnTo>
                    <a:pt x="3337509" y="985862"/>
                  </a:lnTo>
                  <a:lnTo>
                    <a:pt x="3337141" y="959980"/>
                  </a:lnTo>
                  <a:lnTo>
                    <a:pt x="3689591" y="953300"/>
                  </a:lnTo>
                  <a:lnTo>
                    <a:pt x="3694607" y="1305775"/>
                  </a:lnTo>
                  <a:lnTo>
                    <a:pt x="3694607" y="248539"/>
                  </a:lnTo>
                  <a:lnTo>
                    <a:pt x="3694176" y="217957"/>
                  </a:lnTo>
                  <a:lnTo>
                    <a:pt x="4046664" y="211277"/>
                  </a:lnTo>
                  <a:lnTo>
                    <a:pt x="4051681" y="563753"/>
                  </a:lnTo>
                  <a:lnTo>
                    <a:pt x="4051681" y="0"/>
                  </a:lnTo>
                  <a:lnTo>
                    <a:pt x="4043680" y="0"/>
                  </a:lnTo>
                  <a:lnTo>
                    <a:pt x="4046461" y="196265"/>
                  </a:lnTo>
                  <a:lnTo>
                    <a:pt x="3693960" y="202946"/>
                  </a:lnTo>
                  <a:lnTo>
                    <a:pt x="3691102" y="0"/>
                  </a:lnTo>
                  <a:lnTo>
                    <a:pt x="3689375" y="0"/>
                  </a:lnTo>
                  <a:lnTo>
                    <a:pt x="3689375" y="938288"/>
                  </a:lnTo>
                  <a:lnTo>
                    <a:pt x="3336925" y="944968"/>
                  </a:lnTo>
                  <a:lnTo>
                    <a:pt x="3332327" y="621157"/>
                  </a:lnTo>
                  <a:lnTo>
                    <a:pt x="3332327" y="1680222"/>
                  </a:lnTo>
                  <a:lnTo>
                    <a:pt x="2979813" y="1686902"/>
                  </a:lnTo>
                  <a:lnTo>
                    <a:pt x="2975216" y="1361414"/>
                  </a:lnTo>
                  <a:lnTo>
                    <a:pt x="2975216" y="2422156"/>
                  </a:lnTo>
                  <a:lnTo>
                    <a:pt x="2622689" y="2428837"/>
                  </a:lnTo>
                  <a:lnTo>
                    <a:pt x="2617686" y="2076361"/>
                  </a:lnTo>
                  <a:lnTo>
                    <a:pt x="2970238" y="2069680"/>
                  </a:lnTo>
                  <a:lnTo>
                    <a:pt x="2975216" y="2422156"/>
                  </a:lnTo>
                  <a:lnTo>
                    <a:pt x="2975216" y="1361414"/>
                  </a:lnTo>
                  <a:lnTo>
                    <a:pt x="2974835" y="1334427"/>
                  </a:lnTo>
                  <a:lnTo>
                    <a:pt x="3327349" y="1327746"/>
                  </a:lnTo>
                  <a:lnTo>
                    <a:pt x="3332327" y="1680222"/>
                  </a:lnTo>
                  <a:lnTo>
                    <a:pt x="3332327" y="621157"/>
                  </a:lnTo>
                  <a:lnTo>
                    <a:pt x="3331921" y="592531"/>
                  </a:lnTo>
                  <a:lnTo>
                    <a:pt x="3331908" y="592404"/>
                  </a:lnTo>
                  <a:lnTo>
                    <a:pt x="3684359" y="585724"/>
                  </a:lnTo>
                  <a:lnTo>
                    <a:pt x="3684371" y="585851"/>
                  </a:lnTo>
                  <a:lnTo>
                    <a:pt x="3689375" y="938288"/>
                  </a:lnTo>
                  <a:lnTo>
                    <a:pt x="3689375" y="0"/>
                  </a:lnTo>
                  <a:lnTo>
                    <a:pt x="3684155" y="0"/>
                  </a:lnTo>
                  <a:lnTo>
                    <a:pt x="3684155" y="570725"/>
                  </a:lnTo>
                  <a:lnTo>
                    <a:pt x="3331705" y="577405"/>
                  </a:lnTo>
                  <a:lnTo>
                    <a:pt x="3327133" y="256984"/>
                  </a:lnTo>
                  <a:lnTo>
                    <a:pt x="3327133" y="1312735"/>
                  </a:lnTo>
                  <a:lnTo>
                    <a:pt x="2974619" y="1319415"/>
                  </a:lnTo>
                  <a:lnTo>
                    <a:pt x="2970022" y="995591"/>
                  </a:lnTo>
                  <a:lnTo>
                    <a:pt x="2970022" y="2054682"/>
                  </a:lnTo>
                  <a:lnTo>
                    <a:pt x="2617470" y="2061362"/>
                  </a:lnTo>
                  <a:lnTo>
                    <a:pt x="2612466" y="1708873"/>
                  </a:lnTo>
                  <a:lnTo>
                    <a:pt x="2965043" y="1702193"/>
                  </a:lnTo>
                  <a:lnTo>
                    <a:pt x="2970022" y="2054682"/>
                  </a:lnTo>
                  <a:lnTo>
                    <a:pt x="2970022" y="995591"/>
                  </a:lnTo>
                  <a:lnTo>
                    <a:pt x="2969615" y="966952"/>
                  </a:lnTo>
                  <a:lnTo>
                    <a:pt x="3322129" y="960272"/>
                  </a:lnTo>
                  <a:lnTo>
                    <a:pt x="3327133" y="1312735"/>
                  </a:lnTo>
                  <a:lnTo>
                    <a:pt x="3327133" y="256984"/>
                  </a:lnTo>
                  <a:lnTo>
                    <a:pt x="3326676" y="224929"/>
                  </a:lnTo>
                  <a:lnTo>
                    <a:pt x="3679126" y="218249"/>
                  </a:lnTo>
                  <a:lnTo>
                    <a:pt x="3684155" y="570725"/>
                  </a:lnTo>
                  <a:lnTo>
                    <a:pt x="3684155" y="0"/>
                  </a:lnTo>
                  <a:lnTo>
                    <a:pt x="3676015" y="0"/>
                  </a:lnTo>
                  <a:lnTo>
                    <a:pt x="3678910" y="203238"/>
                  </a:lnTo>
                  <a:lnTo>
                    <a:pt x="3326460" y="209918"/>
                  </a:lnTo>
                  <a:lnTo>
                    <a:pt x="3323475" y="0"/>
                  </a:lnTo>
                  <a:lnTo>
                    <a:pt x="3321913" y="0"/>
                  </a:lnTo>
                  <a:lnTo>
                    <a:pt x="3321913" y="945261"/>
                  </a:lnTo>
                  <a:lnTo>
                    <a:pt x="2969399" y="951941"/>
                  </a:lnTo>
                  <a:lnTo>
                    <a:pt x="2964840" y="631520"/>
                  </a:lnTo>
                  <a:lnTo>
                    <a:pt x="2964840" y="1687195"/>
                  </a:lnTo>
                  <a:lnTo>
                    <a:pt x="2612250" y="1693875"/>
                  </a:lnTo>
                  <a:lnTo>
                    <a:pt x="2607233" y="1341386"/>
                  </a:lnTo>
                  <a:lnTo>
                    <a:pt x="2959824" y="1334706"/>
                  </a:lnTo>
                  <a:lnTo>
                    <a:pt x="2964840" y="1687195"/>
                  </a:lnTo>
                  <a:lnTo>
                    <a:pt x="2964840" y="631520"/>
                  </a:lnTo>
                  <a:lnTo>
                    <a:pt x="2964383" y="599376"/>
                  </a:lnTo>
                  <a:lnTo>
                    <a:pt x="3316909" y="592696"/>
                  </a:lnTo>
                  <a:lnTo>
                    <a:pt x="3321913" y="945261"/>
                  </a:lnTo>
                  <a:lnTo>
                    <a:pt x="3321913" y="0"/>
                  </a:lnTo>
                  <a:lnTo>
                    <a:pt x="3316694" y="0"/>
                  </a:lnTo>
                  <a:lnTo>
                    <a:pt x="3316694" y="577697"/>
                  </a:lnTo>
                  <a:lnTo>
                    <a:pt x="2964167" y="584377"/>
                  </a:lnTo>
                  <a:lnTo>
                    <a:pt x="2959620" y="262483"/>
                  </a:lnTo>
                  <a:lnTo>
                    <a:pt x="2959620" y="1319707"/>
                  </a:lnTo>
                  <a:lnTo>
                    <a:pt x="2607018" y="1326388"/>
                  </a:lnTo>
                  <a:lnTo>
                    <a:pt x="2602471" y="1006132"/>
                  </a:lnTo>
                  <a:lnTo>
                    <a:pt x="2602471" y="2061641"/>
                  </a:lnTo>
                  <a:lnTo>
                    <a:pt x="2251760" y="2068283"/>
                  </a:lnTo>
                  <a:lnTo>
                    <a:pt x="2250021" y="2068334"/>
                  </a:lnTo>
                  <a:lnTo>
                    <a:pt x="2249919" y="2059660"/>
                  </a:lnTo>
                  <a:lnTo>
                    <a:pt x="2245017" y="1715833"/>
                  </a:lnTo>
                  <a:lnTo>
                    <a:pt x="2597454" y="1709153"/>
                  </a:lnTo>
                  <a:lnTo>
                    <a:pt x="2602471" y="2061641"/>
                  </a:lnTo>
                  <a:lnTo>
                    <a:pt x="2602471" y="1006132"/>
                  </a:lnTo>
                  <a:lnTo>
                    <a:pt x="2602014" y="973924"/>
                  </a:lnTo>
                  <a:lnTo>
                    <a:pt x="2954604" y="967244"/>
                  </a:lnTo>
                  <a:lnTo>
                    <a:pt x="2959620" y="1319707"/>
                  </a:lnTo>
                  <a:lnTo>
                    <a:pt x="2959620" y="262483"/>
                  </a:lnTo>
                  <a:lnTo>
                    <a:pt x="2959189" y="231902"/>
                  </a:lnTo>
                  <a:lnTo>
                    <a:pt x="3311715" y="225221"/>
                  </a:lnTo>
                  <a:lnTo>
                    <a:pt x="3316694" y="577697"/>
                  </a:lnTo>
                  <a:lnTo>
                    <a:pt x="3316694" y="0"/>
                  </a:lnTo>
                  <a:lnTo>
                    <a:pt x="3308540" y="0"/>
                  </a:lnTo>
                  <a:lnTo>
                    <a:pt x="3311499" y="210210"/>
                  </a:lnTo>
                  <a:lnTo>
                    <a:pt x="2958985" y="216890"/>
                  </a:lnTo>
                  <a:lnTo>
                    <a:pt x="2955925" y="0"/>
                  </a:lnTo>
                  <a:lnTo>
                    <a:pt x="2954401" y="0"/>
                  </a:lnTo>
                  <a:lnTo>
                    <a:pt x="2954401" y="952233"/>
                  </a:lnTo>
                  <a:lnTo>
                    <a:pt x="2601798" y="958913"/>
                  </a:lnTo>
                  <a:lnTo>
                    <a:pt x="2597239" y="637679"/>
                  </a:lnTo>
                  <a:lnTo>
                    <a:pt x="2597239" y="1694154"/>
                  </a:lnTo>
                  <a:lnTo>
                    <a:pt x="2244814" y="1700834"/>
                  </a:lnTo>
                  <a:lnTo>
                    <a:pt x="2244712" y="1693697"/>
                  </a:lnTo>
                  <a:lnTo>
                    <a:pt x="2244712" y="2036305"/>
                  </a:lnTo>
                  <a:lnTo>
                    <a:pt x="2242134" y="2024748"/>
                  </a:lnTo>
                  <a:lnTo>
                    <a:pt x="2244712" y="2036305"/>
                  </a:lnTo>
                  <a:lnTo>
                    <a:pt x="2244712" y="1693697"/>
                  </a:lnTo>
                  <a:lnTo>
                    <a:pt x="2239797" y="1348346"/>
                  </a:lnTo>
                  <a:lnTo>
                    <a:pt x="2592222" y="1341666"/>
                  </a:lnTo>
                  <a:lnTo>
                    <a:pt x="2597239" y="1694154"/>
                  </a:lnTo>
                  <a:lnTo>
                    <a:pt x="2597239" y="637679"/>
                  </a:lnTo>
                  <a:lnTo>
                    <a:pt x="2596794" y="606348"/>
                  </a:lnTo>
                  <a:lnTo>
                    <a:pt x="2949384" y="599668"/>
                  </a:lnTo>
                  <a:lnTo>
                    <a:pt x="2954401" y="952233"/>
                  </a:lnTo>
                  <a:lnTo>
                    <a:pt x="2954401" y="0"/>
                  </a:lnTo>
                  <a:lnTo>
                    <a:pt x="2949168" y="0"/>
                  </a:lnTo>
                  <a:lnTo>
                    <a:pt x="2949168" y="584669"/>
                  </a:lnTo>
                  <a:lnTo>
                    <a:pt x="2596578" y="591350"/>
                  </a:lnTo>
                  <a:lnTo>
                    <a:pt x="2592019" y="268554"/>
                  </a:lnTo>
                  <a:lnTo>
                    <a:pt x="2592019" y="1326667"/>
                  </a:lnTo>
                  <a:lnTo>
                    <a:pt x="2239581" y="1333347"/>
                  </a:lnTo>
                  <a:lnTo>
                    <a:pt x="2234565" y="980884"/>
                  </a:lnTo>
                  <a:lnTo>
                    <a:pt x="2587002" y="974204"/>
                  </a:lnTo>
                  <a:lnTo>
                    <a:pt x="2592019" y="1326667"/>
                  </a:lnTo>
                  <a:lnTo>
                    <a:pt x="2592019" y="268554"/>
                  </a:lnTo>
                  <a:lnTo>
                    <a:pt x="2591600" y="238874"/>
                  </a:lnTo>
                  <a:lnTo>
                    <a:pt x="2944152" y="232194"/>
                  </a:lnTo>
                  <a:lnTo>
                    <a:pt x="2949168" y="584669"/>
                  </a:lnTo>
                  <a:lnTo>
                    <a:pt x="2949168" y="0"/>
                  </a:lnTo>
                  <a:lnTo>
                    <a:pt x="2940837" y="0"/>
                  </a:lnTo>
                  <a:lnTo>
                    <a:pt x="2943936" y="217182"/>
                  </a:lnTo>
                  <a:lnTo>
                    <a:pt x="2591384" y="223862"/>
                  </a:lnTo>
                  <a:lnTo>
                    <a:pt x="2588222" y="0"/>
                  </a:lnTo>
                  <a:lnTo>
                    <a:pt x="2586799" y="0"/>
                  </a:lnTo>
                  <a:lnTo>
                    <a:pt x="2586799" y="959192"/>
                  </a:lnTo>
                  <a:lnTo>
                    <a:pt x="2234349" y="965873"/>
                  </a:lnTo>
                  <a:lnTo>
                    <a:pt x="2229332" y="613321"/>
                  </a:lnTo>
                  <a:lnTo>
                    <a:pt x="2581783" y="606640"/>
                  </a:lnTo>
                  <a:lnTo>
                    <a:pt x="2586799" y="959192"/>
                  </a:lnTo>
                  <a:lnTo>
                    <a:pt x="2586799" y="0"/>
                  </a:lnTo>
                  <a:lnTo>
                    <a:pt x="2581579" y="0"/>
                  </a:lnTo>
                  <a:lnTo>
                    <a:pt x="2581579" y="591642"/>
                  </a:lnTo>
                  <a:lnTo>
                    <a:pt x="2229129" y="598322"/>
                  </a:lnTo>
                  <a:lnTo>
                    <a:pt x="2224532" y="275297"/>
                  </a:lnTo>
                  <a:lnTo>
                    <a:pt x="2224532" y="1333627"/>
                  </a:lnTo>
                  <a:lnTo>
                    <a:pt x="1906803" y="1339646"/>
                  </a:lnTo>
                  <a:lnTo>
                    <a:pt x="1872081" y="1340307"/>
                  </a:lnTo>
                  <a:lnTo>
                    <a:pt x="1871459" y="1302270"/>
                  </a:lnTo>
                  <a:lnTo>
                    <a:pt x="1867001" y="987844"/>
                  </a:lnTo>
                  <a:lnTo>
                    <a:pt x="2219502" y="981163"/>
                  </a:lnTo>
                  <a:lnTo>
                    <a:pt x="2224532" y="1333627"/>
                  </a:lnTo>
                  <a:lnTo>
                    <a:pt x="2224532" y="275297"/>
                  </a:lnTo>
                  <a:lnTo>
                    <a:pt x="2224113" y="245846"/>
                  </a:lnTo>
                  <a:lnTo>
                    <a:pt x="2576550" y="239166"/>
                  </a:lnTo>
                  <a:lnTo>
                    <a:pt x="2581579" y="591642"/>
                  </a:lnTo>
                  <a:lnTo>
                    <a:pt x="2581579" y="0"/>
                  </a:lnTo>
                  <a:lnTo>
                    <a:pt x="2573147" y="0"/>
                  </a:lnTo>
                  <a:lnTo>
                    <a:pt x="2576334" y="224155"/>
                  </a:lnTo>
                  <a:lnTo>
                    <a:pt x="2223897" y="230835"/>
                  </a:lnTo>
                  <a:lnTo>
                    <a:pt x="2220620" y="0"/>
                  </a:lnTo>
                  <a:lnTo>
                    <a:pt x="2219299" y="0"/>
                  </a:lnTo>
                  <a:lnTo>
                    <a:pt x="2219299" y="966152"/>
                  </a:lnTo>
                  <a:lnTo>
                    <a:pt x="1866785" y="972832"/>
                  </a:lnTo>
                  <a:lnTo>
                    <a:pt x="1861794" y="620293"/>
                  </a:lnTo>
                  <a:lnTo>
                    <a:pt x="2214270" y="613613"/>
                  </a:lnTo>
                  <a:lnTo>
                    <a:pt x="2219299" y="966152"/>
                  </a:lnTo>
                  <a:lnTo>
                    <a:pt x="2219299" y="0"/>
                  </a:lnTo>
                  <a:lnTo>
                    <a:pt x="2214067" y="0"/>
                  </a:lnTo>
                  <a:lnTo>
                    <a:pt x="2214067" y="598601"/>
                  </a:lnTo>
                  <a:lnTo>
                    <a:pt x="1861578" y="605282"/>
                  </a:lnTo>
                  <a:lnTo>
                    <a:pt x="1856587" y="252806"/>
                  </a:lnTo>
                  <a:lnTo>
                    <a:pt x="2209038" y="246126"/>
                  </a:lnTo>
                  <a:lnTo>
                    <a:pt x="2214067" y="598601"/>
                  </a:lnTo>
                  <a:lnTo>
                    <a:pt x="2214067" y="0"/>
                  </a:lnTo>
                  <a:lnTo>
                    <a:pt x="2205545" y="0"/>
                  </a:lnTo>
                  <a:lnTo>
                    <a:pt x="2208834" y="231127"/>
                  </a:lnTo>
                  <a:lnTo>
                    <a:pt x="1856371" y="237807"/>
                  </a:lnTo>
                  <a:lnTo>
                    <a:pt x="1853006" y="0"/>
                  </a:lnTo>
                  <a:lnTo>
                    <a:pt x="1851761" y="0"/>
                  </a:lnTo>
                  <a:lnTo>
                    <a:pt x="1851761" y="973112"/>
                  </a:lnTo>
                  <a:lnTo>
                    <a:pt x="1499298" y="979792"/>
                  </a:lnTo>
                  <a:lnTo>
                    <a:pt x="1494282" y="627265"/>
                  </a:lnTo>
                  <a:lnTo>
                    <a:pt x="1846745" y="620585"/>
                  </a:lnTo>
                  <a:lnTo>
                    <a:pt x="1851761" y="973112"/>
                  </a:lnTo>
                  <a:lnTo>
                    <a:pt x="1851761" y="0"/>
                  </a:lnTo>
                  <a:lnTo>
                    <a:pt x="1846529" y="0"/>
                  </a:lnTo>
                  <a:lnTo>
                    <a:pt x="1846529" y="605561"/>
                  </a:lnTo>
                  <a:lnTo>
                    <a:pt x="1494066" y="612241"/>
                  </a:lnTo>
                  <a:lnTo>
                    <a:pt x="1489049" y="259765"/>
                  </a:lnTo>
                  <a:lnTo>
                    <a:pt x="1841512" y="253085"/>
                  </a:lnTo>
                  <a:lnTo>
                    <a:pt x="1846529" y="605561"/>
                  </a:lnTo>
                  <a:lnTo>
                    <a:pt x="1846529" y="0"/>
                  </a:lnTo>
                  <a:lnTo>
                    <a:pt x="1837918" y="0"/>
                  </a:lnTo>
                  <a:lnTo>
                    <a:pt x="1841296" y="238099"/>
                  </a:lnTo>
                  <a:lnTo>
                    <a:pt x="1488833" y="244779"/>
                  </a:lnTo>
                  <a:lnTo>
                    <a:pt x="1485417" y="0"/>
                  </a:lnTo>
                  <a:lnTo>
                    <a:pt x="1484299" y="0"/>
                  </a:lnTo>
                  <a:lnTo>
                    <a:pt x="1484299" y="980084"/>
                  </a:lnTo>
                  <a:lnTo>
                    <a:pt x="1138796" y="986624"/>
                  </a:lnTo>
                  <a:lnTo>
                    <a:pt x="1138542" y="986561"/>
                  </a:lnTo>
                  <a:lnTo>
                    <a:pt x="1131760" y="986688"/>
                  </a:lnTo>
                  <a:lnTo>
                    <a:pt x="1131735" y="985139"/>
                  </a:lnTo>
                  <a:lnTo>
                    <a:pt x="1126820" y="634225"/>
                  </a:lnTo>
                  <a:lnTo>
                    <a:pt x="1479270" y="627545"/>
                  </a:lnTo>
                  <a:lnTo>
                    <a:pt x="1484299" y="980084"/>
                  </a:lnTo>
                  <a:lnTo>
                    <a:pt x="1484299" y="0"/>
                  </a:lnTo>
                  <a:lnTo>
                    <a:pt x="1479067" y="0"/>
                  </a:lnTo>
                  <a:lnTo>
                    <a:pt x="1479067" y="612521"/>
                  </a:lnTo>
                  <a:lnTo>
                    <a:pt x="1126604" y="619201"/>
                  </a:lnTo>
                  <a:lnTo>
                    <a:pt x="1121613" y="266725"/>
                  </a:lnTo>
                  <a:lnTo>
                    <a:pt x="1474038" y="260045"/>
                  </a:lnTo>
                  <a:lnTo>
                    <a:pt x="1479067" y="612521"/>
                  </a:lnTo>
                  <a:lnTo>
                    <a:pt x="1479067" y="0"/>
                  </a:lnTo>
                  <a:lnTo>
                    <a:pt x="1470342" y="0"/>
                  </a:lnTo>
                  <a:lnTo>
                    <a:pt x="1473822" y="245059"/>
                  </a:lnTo>
                  <a:lnTo>
                    <a:pt x="1121321" y="251739"/>
                  </a:lnTo>
                  <a:lnTo>
                    <a:pt x="1117803" y="0"/>
                  </a:lnTo>
                  <a:lnTo>
                    <a:pt x="1111529" y="0"/>
                  </a:lnTo>
                  <a:lnTo>
                    <a:pt x="1111529" y="619480"/>
                  </a:lnTo>
                  <a:lnTo>
                    <a:pt x="759040" y="626160"/>
                  </a:lnTo>
                  <a:lnTo>
                    <a:pt x="753999" y="273685"/>
                  </a:lnTo>
                  <a:lnTo>
                    <a:pt x="1106601" y="267004"/>
                  </a:lnTo>
                  <a:lnTo>
                    <a:pt x="1111529" y="619480"/>
                  </a:lnTo>
                  <a:lnTo>
                    <a:pt x="1111529" y="0"/>
                  </a:lnTo>
                  <a:lnTo>
                    <a:pt x="1102842" y="0"/>
                  </a:lnTo>
                  <a:lnTo>
                    <a:pt x="1106322" y="251993"/>
                  </a:lnTo>
                  <a:lnTo>
                    <a:pt x="753795" y="258699"/>
                  </a:lnTo>
                  <a:lnTo>
                    <a:pt x="750176" y="0"/>
                  </a:lnTo>
                  <a:lnTo>
                    <a:pt x="735139" y="0"/>
                  </a:lnTo>
                  <a:lnTo>
                    <a:pt x="738809" y="258978"/>
                  </a:lnTo>
                  <a:lnTo>
                    <a:pt x="386372" y="265658"/>
                  </a:lnTo>
                  <a:lnTo>
                    <a:pt x="382638" y="0"/>
                  </a:lnTo>
                  <a:lnTo>
                    <a:pt x="367563" y="0"/>
                  </a:lnTo>
                  <a:lnTo>
                    <a:pt x="371360" y="265938"/>
                  </a:lnTo>
                  <a:lnTo>
                    <a:pt x="312077" y="267055"/>
                  </a:lnTo>
                  <a:lnTo>
                    <a:pt x="320255" y="281901"/>
                  </a:lnTo>
                  <a:lnTo>
                    <a:pt x="371576" y="280936"/>
                  </a:lnTo>
                  <a:lnTo>
                    <a:pt x="373189" y="392963"/>
                  </a:lnTo>
                  <a:lnTo>
                    <a:pt x="385381" y="421500"/>
                  </a:lnTo>
                  <a:lnTo>
                    <a:pt x="385749" y="422109"/>
                  </a:lnTo>
                  <a:lnTo>
                    <a:pt x="385965" y="422884"/>
                  </a:lnTo>
                  <a:lnTo>
                    <a:pt x="388137" y="427964"/>
                  </a:lnTo>
                  <a:lnTo>
                    <a:pt x="388670" y="429247"/>
                  </a:lnTo>
                  <a:lnTo>
                    <a:pt x="388670" y="429107"/>
                  </a:lnTo>
                  <a:lnTo>
                    <a:pt x="386575" y="280644"/>
                  </a:lnTo>
                  <a:lnTo>
                    <a:pt x="739025" y="273964"/>
                  </a:lnTo>
                  <a:lnTo>
                    <a:pt x="744016" y="626452"/>
                  </a:lnTo>
                  <a:lnTo>
                    <a:pt x="486397" y="631329"/>
                  </a:lnTo>
                  <a:lnTo>
                    <a:pt x="481317" y="631431"/>
                  </a:lnTo>
                  <a:lnTo>
                    <a:pt x="477507" y="631507"/>
                  </a:lnTo>
                  <a:lnTo>
                    <a:pt x="477583" y="634987"/>
                  </a:lnTo>
                  <a:lnTo>
                    <a:pt x="481380" y="634923"/>
                  </a:lnTo>
                  <a:lnTo>
                    <a:pt x="481533" y="642848"/>
                  </a:lnTo>
                  <a:lnTo>
                    <a:pt x="486613" y="642747"/>
                  </a:lnTo>
                  <a:lnTo>
                    <a:pt x="486689" y="646341"/>
                  </a:lnTo>
                  <a:lnTo>
                    <a:pt x="744232" y="641464"/>
                  </a:lnTo>
                  <a:lnTo>
                    <a:pt x="747395" y="863625"/>
                  </a:lnTo>
                  <a:lnTo>
                    <a:pt x="762533" y="870597"/>
                  </a:lnTo>
                  <a:lnTo>
                    <a:pt x="759256" y="641184"/>
                  </a:lnTo>
                  <a:lnTo>
                    <a:pt x="1111745" y="634504"/>
                  </a:lnTo>
                  <a:lnTo>
                    <a:pt x="1116723" y="981697"/>
                  </a:lnTo>
                  <a:lnTo>
                    <a:pt x="1116698" y="986967"/>
                  </a:lnTo>
                  <a:lnTo>
                    <a:pt x="1116977" y="1001979"/>
                  </a:lnTo>
                  <a:lnTo>
                    <a:pt x="1201229" y="1000391"/>
                  </a:lnTo>
                  <a:lnTo>
                    <a:pt x="1201496" y="1000442"/>
                  </a:lnTo>
                  <a:lnTo>
                    <a:pt x="1484515" y="995083"/>
                  </a:lnTo>
                  <a:lnTo>
                    <a:pt x="1485620" y="1072349"/>
                  </a:lnTo>
                  <a:lnTo>
                    <a:pt x="1500720" y="1077290"/>
                  </a:lnTo>
                  <a:lnTo>
                    <a:pt x="1499514" y="994803"/>
                  </a:lnTo>
                  <a:lnTo>
                    <a:pt x="1851977" y="988123"/>
                  </a:lnTo>
                  <a:lnTo>
                    <a:pt x="1856232" y="1287132"/>
                  </a:lnTo>
                  <a:lnTo>
                    <a:pt x="1857032" y="1340586"/>
                  </a:lnTo>
                  <a:lnTo>
                    <a:pt x="1857260" y="1355598"/>
                  </a:lnTo>
                  <a:lnTo>
                    <a:pt x="1872259" y="1355318"/>
                  </a:lnTo>
                  <a:lnTo>
                    <a:pt x="1919935" y="1354404"/>
                  </a:lnTo>
                  <a:lnTo>
                    <a:pt x="2224735" y="1348625"/>
                  </a:lnTo>
                  <a:lnTo>
                    <a:pt x="2229751" y="1701114"/>
                  </a:lnTo>
                  <a:lnTo>
                    <a:pt x="2144039" y="1702739"/>
                  </a:lnTo>
                  <a:lnTo>
                    <a:pt x="2142769" y="1702765"/>
                  </a:lnTo>
                  <a:lnTo>
                    <a:pt x="2137689" y="1702854"/>
                  </a:lnTo>
                  <a:lnTo>
                    <a:pt x="2137778" y="1707565"/>
                  </a:lnTo>
                  <a:lnTo>
                    <a:pt x="2142858" y="1707464"/>
                  </a:lnTo>
                  <a:lnTo>
                    <a:pt x="2143010" y="1715312"/>
                  </a:lnTo>
                  <a:lnTo>
                    <a:pt x="2144280" y="1715287"/>
                  </a:lnTo>
                  <a:lnTo>
                    <a:pt x="2144331" y="1717738"/>
                  </a:lnTo>
                  <a:lnTo>
                    <a:pt x="2229967" y="1716125"/>
                  </a:lnTo>
                  <a:lnTo>
                    <a:pt x="2233879" y="1990140"/>
                  </a:lnTo>
                  <a:lnTo>
                    <a:pt x="2234996" y="2068601"/>
                  </a:lnTo>
                  <a:lnTo>
                    <a:pt x="2235225" y="2083600"/>
                  </a:lnTo>
                  <a:lnTo>
                    <a:pt x="2250300" y="2083320"/>
                  </a:lnTo>
                  <a:lnTo>
                    <a:pt x="2254770" y="2083231"/>
                  </a:lnTo>
                  <a:lnTo>
                    <a:pt x="2602674" y="2076640"/>
                  </a:lnTo>
                  <a:lnTo>
                    <a:pt x="2607691" y="2429129"/>
                  </a:lnTo>
                  <a:lnTo>
                    <a:pt x="2304300" y="2434869"/>
                  </a:lnTo>
                  <a:lnTo>
                    <a:pt x="2305570" y="2449855"/>
                  </a:lnTo>
                  <a:lnTo>
                    <a:pt x="2607894" y="2444127"/>
                  </a:lnTo>
                  <a:lnTo>
                    <a:pt x="2612910" y="2796679"/>
                  </a:lnTo>
                  <a:lnTo>
                    <a:pt x="2337892" y="2801899"/>
                  </a:lnTo>
                  <a:lnTo>
                    <a:pt x="2337892" y="2816072"/>
                  </a:lnTo>
                  <a:lnTo>
                    <a:pt x="2337244" y="2813100"/>
                  </a:lnTo>
                  <a:lnTo>
                    <a:pt x="2337828" y="2813100"/>
                  </a:lnTo>
                  <a:lnTo>
                    <a:pt x="2337892" y="2816072"/>
                  </a:lnTo>
                  <a:lnTo>
                    <a:pt x="2337892" y="2801899"/>
                  </a:lnTo>
                  <a:lnTo>
                    <a:pt x="2337638" y="2801899"/>
                  </a:lnTo>
                  <a:lnTo>
                    <a:pt x="2336508" y="2801924"/>
                  </a:lnTo>
                  <a:lnTo>
                    <a:pt x="2336508" y="2809684"/>
                  </a:lnTo>
                  <a:lnTo>
                    <a:pt x="2335784" y="2806331"/>
                  </a:lnTo>
                  <a:lnTo>
                    <a:pt x="2336444" y="2806306"/>
                  </a:lnTo>
                  <a:lnTo>
                    <a:pt x="2336508" y="2809684"/>
                  </a:lnTo>
                  <a:lnTo>
                    <a:pt x="2336508" y="2801924"/>
                  </a:lnTo>
                  <a:lnTo>
                    <a:pt x="2336368" y="2801924"/>
                  </a:lnTo>
                  <a:lnTo>
                    <a:pt x="2335098" y="2801950"/>
                  </a:lnTo>
                  <a:lnTo>
                    <a:pt x="2335111" y="2803182"/>
                  </a:lnTo>
                  <a:lnTo>
                    <a:pt x="2334857" y="2801950"/>
                  </a:lnTo>
                  <a:lnTo>
                    <a:pt x="2335111" y="2803271"/>
                  </a:lnTo>
                  <a:lnTo>
                    <a:pt x="2335174" y="2806331"/>
                  </a:lnTo>
                  <a:lnTo>
                    <a:pt x="2335733" y="2806331"/>
                  </a:lnTo>
                  <a:lnTo>
                    <a:pt x="2336520" y="2810243"/>
                  </a:lnTo>
                  <a:lnTo>
                    <a:pt x="2336584" y="2813113"/>
                  </a:lnTo>
                  <a:lnTo>
                    <a:pt x="2337143" y="2813113"/>
                  </a:lnTo>
                  <a:lnTo>
                    <a:pt x="2337892" y="2816174"/>
                  </a:lnTo>
                  <a:lnTo>
                    <a:pt x="2337917" y="2816898"/>
                  </a:lnTo>
                  <a:lnTo>
                    <a:pt x="2338070" y="2816898"/>
                  </a:lnTo>
                  <a:lnTo>
                    <a:pt x="2613126" y="2811691"/>
                  </a:lnTo>
                  <a:lnTo>
                    <a:pt x="2618054" y="3164243"/>
                  </a:lnTo>
                  <a:lnTo>
                    <a:pt x="2545270" y="3165614"/>
                  </a:lnTo>
                  <a:lnTo>
                    <a:pt x="2558478" y="3180384"/>
                  </a:lnTo>
                  <a:lnTo>
                    <a:pt x="2618295" y="3179254"/>
                  </a:lnTo>
                  <a:lnTo>
                    <a:pt x="2619337" y="3246107"/>
                  </a:lnTo>
                  <a:lnTo>
                    <a:pt x="2634589" y="3262020"/>
                  </a:lnTo>
                  <a:lnTo>
                    <a:pt x="2633307" y="3178975"/>
                  </a:lnTo>
                  <a:lnTo>
                    <a:pt x="2985897" y="3172295"/>
                  </a:lnTo>
                  <a:lnTo>
                    <a:pt x="2990926" y="3524758"/>
                  </a:lnTo>
                  <a:lnTo>
                    <a:pt x="2913634" y="3526218"/>
                  </a:lnTo>
                  <a:lnTo>
                    <a:pt x="2930728" y="3540912"/>
                  </a:lnTo>
                  <a:lnTo>
                    <a:pt x="2991142" y="3539769"/>
                  </a:lnTo>
                  <a:lnTo>
                    <a:pt x="2991891" y="3592042"/>
                  </a:lnTo>
                  <a:lnTo>
                    <a:pt x="3007055" y="3604247"/>
                  </a:lnTo>
                  <a:lnTo>
                    <a:pt x="3006115" y="3539490"/>
                  </a:lnTo>
                  <a:lnTo>
                    <a:pt x="3358654" y="3532809"/>
                  </a:lnTo>
                  <a:lnTo>
                    <a:pt x="3363404" y="3865308"/>
                  </a:lnTo>
                  <a:lnTo>
                    <a:pt x="3378530" y="3875290"/>
                  </a:lnTo>
                  <a:lnTo>
                    <a:pt x="3373564" y="3532530"/>
                  </a:lnTo>
                  <a:lnTo>
                    <a:pt x="3726103" y="3525850"/>
                  </a:lnTo>
                  <a:lnTo>
                    <a:pt x="3731120" y="3878389"/>
                  </a:lnTo>
                  <a:lnTo>
                    <a:pt x="3392970" y="3884790"/>
                  </a:lnTo>
                  <a:lnTo>
                    <a:pt x="3378708" y="3884993"/>
                  </a:lnTo>
                  <a:lnTo>
                    <a:pt x="3378530" y="3875290"/>
                  </a:lnTo>
                  <a:lnTo>
                    <a:pt x="3373437" y="3872039"/>
                  </a:lnTo>
                  <a:lnTo>
                    <a:pt x="3363328" y="3865384"/>
                  </a:lnTo>
                  <a:lnTo>
                    <a:pt x="3363569" y="3885349"/>
                  </a:lnTo>
                  <a:lnTo>
                    <a:pt x="3363849" y="3900347"/>
                  </a:lnTo>
                  <a:lnTo>
                    <a:pt x="3379000" y="3900068"/>
                  </a:lnTo>
                  <a:lnTo>
                    <a:pt x="3415106" y="3899319"/>
                  </a:lnTo>
                  <a:lnTo>
                    <a:pt x="3731336" y="3893401"/>
                  </a:lnTo>
                  <a:lnTo>
                    <a:pt x="3734181" y="4092524"/>
                  </a:lnTo>
                  <a:lnTo>
                    <a:pt x="3749294" y="4101515"/>
                  </a:lnTo>
                  <a:lnTo>
                    <a:pt x="3746322" y="3893108"/>
                  </a:lnTo>
                  <a:lnTo>
                    <a:pt x="4098887" y="3886428"/>
                  </a:lnTo>
                  <a:lnTo>
                    <a:pt x="4103890" y="4238904"/>
                  </a:lnTo>
                  <a:lnTo>
                    <a:pt x="3966286" y="4241508"/>
                  </a:lnTo>
                  <a:lnTo>
                    <a:pt x="3986390" y="4256138"/>
                  </a:lnTo>
                  <a:lnTo>
                    <a:pt x="4104106" y="4253916"/>
                  </a:lnTo>
                  <a:lnTo>
                    <a:pt x="4105516" y="4352595"/>
                  </a:lnTo>
                  <a:lnTo>
                    <a:pt x="4120654" y="4366552"/>
                  </a:lnTo>
                  <a:lnTo>
                    <a:pt x="4119041" y="4253623"/>
                  </a:lnTo>
                  <a:lnTo>
                    <a:pt x="4439463" y="4247540"/>
                  </a:lnTo>
                  <a:lnTo>
                    <a:pt x="4439463" y="4232529"/>
                  </a:lnTo>
                  <a:lnTo>
                    <a:pt x="4118838" y="4238625"/>
                  </a:lnTo>
                  <a:lnTo>
                    <a:pt x="4113834" y="3886149"/>
                  </a:lnTo>
                  <a:lnTo>
                    <a:pt x="4439463" y="3879964"/>
                  </a:lnTo>
                  <a:lnTo>
                    <a:pt x="4439463" y="3864953"/>
                  </a:lnTo>
                  <a:lnTo>
                    <a:pt x="4113631" y="3871137"/>
                  </a:lnTo>
                  <a:lnTo>
                    <a:pt x="4108615" y="3518585"/>
                  </a:lnTo>
                  <a:lnTo>
                    <a:pt x="4439463" y="3512299"/>
                  </a:lnTo>
                  <a:lnTo>
                    <a:pt x="4439463" y="3497288"/>
                  </a:lnTo>
                  <a:lnTo>
                    <a:pt x="4108399" y="3503574"/>
                  </a:lnTo>
                  <a:lnTo>
                    <a:pt x="4103382" y="3151098"/>
                  </a:lnTo>
                  <a:lnTo>
                    <a:pt x="4439463" y="3144710"/>
                  </a:lnTo>
                  <a:lnTo>
                    <a:pt x="4439463" y="3129699"/>
                  </a:lnTo>
                  <a:lnTo>
                    <a:pt x="4103179" y="3136087"/>
                  </a:lnTo>
                  <a:lnTo>
                    <a:pt x="4098683" y="2815259"/>
                  </a:lnTo>
                  <a:lnTo>
                    <a:pt x="4098683" y="3871417"/>
                  </a:lnTo>
                  <a:lnTo>
                    <a:pt x="3746106" y="3878097"/>
                  </a:lnTo>
                  <a:lnTo>
                    <a:pt x="3741077" y="3525558"/>
                  </a:lnTo>
                  <a:lnTo>
                    <a:pt x="4093667" y="3518865"/>
                  </a:lnTo>
                  <a:lnTo>
                    <a:pt x="4098683" y="3871417"/>
                  </a:lnTo>
                  <a:lnTo>
                    <a:pt x="4098683" y="2815259"/>
                  </a:lnTo>
                  <a:lnTo>
                    <a:pt x="4098239" y="2783535"/>
                  </a:lnTo>
                  <a:lnTo>
                    <a:pt x="4439399" y="2777058"/>
                  </a:lnTo>
                  <a:lnTo>
                    <a:pt x="4439107" y="2762046"/>
                  </a:lnTo>
                  <a:lnTo>
                    <a:pt x="4097959" y="2768523"/>
                  </a:lnTo>
                  <a:lnTo>
                    <a:pt x="4093464" y="2450236"/>
                  </a:lnTo>
                  <a:lnTo>
                    <a:pt x="4093464" y="3503866"/>
                  </a:lnTo>
                  <a:lnTo>
                    <a:pt x="3740874" y="3510546"/>
                  </a:lnTo>
                  <a:lnTo>
                    <a:pt x="3735857" y="3158071"/>
                  </a:lnTo>
                  <a:lnTo>
                    <a:pt x="4088447" y="3151378"/>
                  </a:lnTo>
                  <a:lnTo>
                    <a:pt x="4093464" y="3503866"/>
                  </a:lnTo>
                  <a:lnTo>
                    <a:pt x="4093464" y="2450236"/>
                  </a:lnTo>
                  <a:lnTo>
                    <a:pt x="4092981" y="2415971"/>
                  </a:lnTo>
                  <a:lnTo>
                    <a:pt x="4439463" y="2409393"/>
                  </a:lnTo>
                  <a:lnTo>
                    <a:pt x="4439463" y="2394394"/>
                  </a:lnTo>
                  <a:lnTo>
                    <a:pt x="4092765" y="2400985"/>
                  </a:lnTo>
                  <a:lnTo>
                    <a:pt x="4088244" y="2080869"/>
                  </a:lnTo>
                  <a:lnTo>
                    <a:pt x="4088244" y="3136366"/>
                  </a:lnTo>
                  <a:lnTo>
                    <a:pt x="3735654" y="3143059"/>
                  </a:lnTo>
                  <a:lnTo>
                    <a:pt x="3730637" y="2790507"/>
                  </a:lnTo>
                  <a:lnTo>
                    <a:pt x="4083240" y="2783827"/>
                  </a:lnTo>
                  <a:lnTo>
                    <a:pt x="4088244" y="3136366"/>
                  </a:lnTo>
                  <a:lnTo>
                    <a:pt x="4088244" y="2080869"/>
                  </a:lnTo>
                  <a:lnTo>
                    <a:pt x="4087787" y="2048497"/>
                  </a:lnTo>
                  <a:lnTo>
                    <a:pt x="4439463" y="2041817"/>
                  </a:lnTo>
                  <a:lnTo>
                    <a:pt x="4439463" y="2026805"/>
                  </a:lnTo>
                  <a:lnTo>
                    <a:pt x="4087571" y="2033485"/>
                  </a:lnTo>
                  <a:lnTo>
                    <a:pt x="4082948" y="1707857"/>
                  </a:lnTo>
                  <a:lnTo>
                    <a:pt x="4082948" y="2768803"/>
                  </a:lnTo>
                  <a:lnTo>
                    <a:pt x="3730434" y="2775496"/>
                  </a:lnTo>
                  <a:lnTo>
                    <a:pt x="3725888" y="2451100"/>
                  </a:lnTo>
                  <a:lnTo>
                    <a:pt x="3725888" y="3510838"/>
                  </a:lnTo>
                  <a:lnTo>
                    <a:pt x="3373348" y="3517519"/>
                  </a:lnTo>
                  <a:lnTo>
                    <a:pt x="3368408" y="3165030"/>
                  </a:lnTo>
                  <a:lnTo>
                    <a:pt x="3720871" y="3158350"/>
                  </a:lnTo>
                  <a:lnTo>
                    <a:pt x="3725888" y="3510838"/>
                  </a:lnTo>
                  <a:lnTo>
                    <a:pt x="3725888" y="2451100"/>
                  </a:lnTo>
                  <a:lnTo>
                    <a:pt x="3725494" y="2423007"/>
                  </a:lnTo>
                  <a:lnTo>
                    <a:pt x="4078008" y="2416264"/>
                  </a:lnTo>
                  <a:lnTo>
                    <a:pt x="4082948" y="2768803"/>
                  </a:lnTo>
                  <a:lnTo>
                    <a:pt x="4082948" y="1707857"/>
                  </a:lnTo>
                  <a:lnTo>
                    <a:pt x="4082567" y="1681010"/>
                  </a:lnTo>
                  <a:lnTo>
                    <a:pt x="4435018" y="1674317"/>
                  </a:lnTo>
                  <a:lnTo>
                    <a:pt x="4439463" y="1986838"/>
                  </a:lnTo>
                  <a:lnTo>
                    <a:pt x="4439463" y="1674228"/>
                  </a:lnTo>
                  <a:lnTo>
                    <a:pt x="4440085" y="1674215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5325" y="6159500"/>
            <a:ext cx="5283200" cy="4128135"/>
            <a:chOff x="13005325" y="6159500"/>
            <a:chExt cx="5283200" cy="412813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05325" y="6159500"/>
              <a:ext cx="5282673" cy="41274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957529" y="6348412"/>
              <a:ext cx="4330700" cy="3939540"/>
            </a:xfrm>
            <a:custGeom>
              <a:avLst/>
              <a:gdLst/>
              <a:ahLst/>
              <a:cxnLst/>
              <a:rect l="l" t="t" r="r" b="b"/>
              <a:pathLst>
                <a:path w="4330700" h="3939540">
                  <a:moveTo>
                    <a:pt x="14998" y="3859441"/>
                  </a:moveTo>
                  <a:lnTo>
                    <a:pt x="10045" y="3862235"/>
                  </a:lnTo>
                  <a:lnTo>
                    <a:pt x="0" y="3867607"/>
                  </a:lnTo>
                  <a:lnTo>
                    <a:pt x="0" y="3938600"/>
                  </a:lnTo>
                  <a:lnTo>
                    <a:pt x="14998" y="3938600"/>
                  </a:lnTo>
                  <a:lnTo>
                    <a:pt x="14998" y="3859441"/>
                  </a:lnTo>
                  <a:close/>
                </a:path>
                <a:path w="4330700" h="3939540">
                  <a:moveTo>
                    <a:pt x="4330458" y="367614"/>
                  </a:moveTo>
                  <a:lnTo>
                    <a:pt x="4058018" y="366331"/>
                  </a:lnTo>
                  <a:lnTo>
                    <a:pt x="4058018" y="108673"/>
                  </a:lnTo>
                  <a:lnTo>
                    <a:pt x="4058018" y="103593"/>
                  </a:lnTo>
                  <a:lnTo>
                    <a:pt x="4058018" y="99783"/>
                  </a:lnTo>
                  <a:lnTo>
                    <a:pt x="4054538" y="99783"/>
                  </a:lnTo>
                  <a:lnTo>
                    <a:pt x="4054538" y="103593"/>
                  </a:lnTo>
                  <a:lnTo>
                    <a:pt x="4046601" y="103593"/>
                  </a:lnTo>
                  <a:lnTo>
                    <a:pt x="4046601" y="108673"/>
                  </a:lnTo>
                  <a:lnTo>
                    <a:pt x="4043007" y="108673"/>
                  </a:lnTo>
                  <a:lnTo>
                    <a:pt x="4043007" y="366268"/>
                  </a:lnTo>
                  <a:lnTo>
                    <a:pt x="3820820" y="365213"/>
                  </a:lnTo>
                  <a:lnTo>
                    <a:pt x="3813556" y="380225"/>
                  </a:lnTo>
                  <a:lnTo>
                    <a:pt x="4043007" y="381279"/>
                  </a:lnTo>
                  <a:lnTo>
                    <a:pt x="4043007" y="733856"/>
                  </a:lnTo>
                  <a:lnTo>
                    <a:pt x="4043007" y="3674529"/>
                  </a:lnTo>
                  <a:lnTo>
                    <a:pt x="3690429" y="3672865"/>
                  </a:lnTo>
                  <a:lnTo>
                    <a:pt x="3690429" y="3320275"/>
                  </a:lnTo>
                  <a:lnTo>
                    <a:pt x="4043007" y="3321951"/>
                  </a:lnTo>
                  <a:lnTo>
                    <a:pt x="4043007" y="3306953"/>
                  </a:lnTo>
                  <a:lnTo>
                    <a:pt x="4042867" y="3306940"/>
                  </a:lnTo>
                  <a:lnTo>
                    <a:pt x="3690429" y="3305276"/>
                  </a:lnTo>
                  <a:lnTo>
                    <a:pt x="3690429" y="2952762"/>
                  </a:lnTo>
                  <a:lnTo>
                    <a:pt x="4042867" y="2954426"/>
                  </a:lnTo>
                  <a:lnTo>
                    <a:pt x="4043007" y="2954439"/>
                  </a:lnTo>
                  <a:lnTo>
                    <a:pt x="4043007" y="2939415"/>
                  </a:lnTo>
                  <a:lnTo>
                    <a:pt x="3690429" y="2937751"/>
                  </a:lnTo>
                  <a:lnTo>
                    <a:pt x="3690429" y="2585161"/>
                  </a:lnTo>
                  <a:lnTo>
                    <a:pt x="4043007" y="2586837"/>
                  </a:lnTo>
                  <a:lnTo>
                    <a:pt x="4043007" y="2571813"/>
                  </a:lnTo>
                  <a:lnTo>
                    <a:pt x="3690429" y="2570149"/>
                  </a:lnTo>
                  <a:lnTo>
                    <a:pt x="3690429" y="2217496"/>
                  </a:lnTo>
                  <a:lnTo>
                    <a:pt x="4043007" y="2219172"/>
                  </a:lnTo>
                  <a:lnTo>
                    <a:pt x="4043007" y="2204174"/>
                  </a:lnTo>
                  <a:lnTo>
                    <a:pt x="4042867" y="2204161"/>
                  </a:lnTo>
                  <a:lnTo>
                    <a:pt x="3690429" y="2202497"/>
                  </a:lnTo>
                  <a:lnTo>
                    <a:pt x="3690429" y="1849983"/>
                  </a:lnTo>
                  <a:lnTo>
                    <a:pt x="4043007" y="1851647"/>
                  </a:lnTo>
                  <a:lnTo>
                    <a:pt x="4043007" y="1836585"/>
                  </a:lnTo>
                  <a:lnTo>
                    <a:pt x="3690429" y="1834908"/>
                  </a:lnTo>
                  <a:lnTo>
                    <a:pt x="3690429" y="1482356"/>
                  </a:lnTo>
                  <a:lnTo>
                    <a:pt x="4043007" y="1484045"/>
                  </a:lnTo>
                  <a:lnTo>
                    <a:pt x="4043007" y="1468996"/>
                  </a:lnTo>
                  <a:lnTo>
                    <a:pt x="3690429" y="1467319"/>
                  </a:lnTo>
                  <a:lnTo>
                    <a:pt x="3690429" y="1114818"/>
                  </a:lnTo>
                  <a:lnTo>
                    <a:pt x="4043007" y="1116457"/>
                  </a:lnTo>
                  <a:lnTo>
                    <a:pt x="4043007" y="1101445"/>
                  </a:lnTo>
                  <a:lnTo>
                    <a:pt x="3690429" y="1099794"/>
                  </a:lnTo>
                  <a:lnTo>
                    <a:pt x="3690429" y="754227"/>
                  </a:lnTo>
                  <a:lnTo>
                    <a:pt x="3690493" y="753960"/>
                  </a:lnTo>
                  <a:lnTo>
                    <a:pt x="3690493" y="747191"/>
                  </a:lnTo>
                  <a:lnTo>
                    <a:pt x="3692042" y="747191"/>
                  </a:lnTo>
                  <a:lnTo>
                    <a:pt x="4043007" y="748919"/>
                  </a:lnTo>
                  <a:lnTo>
                    <a:pt x="4043007" y="733856"/>
                  </a:lnTo>
                  <a:lnTo>
                    <a:pt x="3695776" y="732256"/>
                  </a:lnTo>
                  <a:lnTo>
                    <a:pt x="3690493" y="732180"/>
                  </a:lnTo>
                  <a:lnTo>
                    <a:pt x="3675481" y="732116"/>
                  </a:lnTo>
                  <a:lnTo>
                    <a:pt x="3675481" y="747191"/>
                  </a:lnTo>
                  <a:lnTo>
                    <a:pt x="3675481" y="816394"/>
                  </a:lnTo>
                  <a:lnTo>
                    <a:pt x="3675418" y="816648"/>
                  </a:lnTo>
                  <a:lnTo>
                    <a:pt x="3675418" y="1099718"/>
                  </a:lnTo>
                  <a:lnTo>
                    <a:pt x="3598138" y="1099350"/>
                  </a:lnTo>
                  <a:lnTo>
                    <a:pt x="3592906" y="1114361"/>
                  </a:lnTo>
                  <a:lnTo>
                    <a:pt x="3675418" y="1114755"/>
                  </a:lnTo>
                  <a:lnTo>
                    <a:pt x="3675418" y="1467256"/>
                  </a:lnTo>
                  <a:lnTo>
                    <a:pt x="3675418" y="1482280"/>
                  </a:lnTo>
                  <a:lnTo>
                    <a:pt x="3675418" y="3672802"/>
                  </a:lnTo>
                  <a:lnTo>
                    <a:pt x="3322904" y="3671125"/>
                  </a:lnTo>
                  <a:lnTo>
                    <a:pt x="3322904" y="3318535"/>
                  </a:lnTo>
                  <a:lnTo>
                    <a:pt x="3675418" y="3320199"/>
                  </a:lnTo>
                  <a:lnTo>
                    <a:pt x="3675418" y="3305200"/>
                  </a:lnTo>
                  <a:lnTo>
                    <a:pt x="3322904" y="3303524"/>
                  </a:lnTo>
                  <a:lnTo>
                    <a:pt x="3322904" y="2951010"/>
                  </a:lnTo>
                  <a:lnTo>
                    <a:pt x="3675418" y="2952686"/>
                  </a:lnTo>
                  <a:lnTo>
                    <a:pt x="3675418" y="2937675"/>
                  </a:lnTo>
                  <a:lnTo>
                    <a:pt x="3322904" y="2936011"/>
                  </a:lnTo>
                  <a:lnTo>
                    <a:pt x="3322904" y="2583421"/>
                  </a:lnTo>
                  <a:lnTo>
                    <a:pt x="3675418" y="2585085"/>
                  </a:lnTo>
                  <a:lnTo>
                    <a:pt x="3675418" y="2570086"/>
                  </a:lnTo>
                  <a:lnTo>
                    <a:pt x="3322904" y="2568410"/>
                  </a:lnTo>
                  <a:lnTo>
                    <a:pt x="3322904" y="2215756"/>
                  </a:lnTo>
                  <a:lnTo>
                    <a:pt x="3675418" y="2217420"/>
                  </a:lnTo>
                  <a:lnTo>
                    <a:pt x="3675418" y="2202421"/>
                  </a:lnTo>
                  <a:lnTo>
                    <a:pt x="3322904" y="2200745"/>
                  </a:lnTo>
                  <a:lnTo>
                    <a:pt x="3322904" y="1848243"/>
                  </a:lnTo>
                  <a:lnTo>
                    <a:pt x="3675418" y="1849907"/>
                  </a:lnTo>
                  <a:lnTo>
                    <a:pt x="3675418" y="1834845"/>
                  </a:lnTo>
                  <a:lnTo>
                    <a:pt x="3322904" y="1833181"/>
                  </a:lnTo>
                  <a:lnTo>
                    <a:pt x="3322904" y="1515389"/>
                  </a:lnTo>
                  <a:lnTo>
                    <a:pt x="3322904" y="1480680"/>
                  </a:lnTo>
                  <a:lnTo>
                    <a:pt x="3360953" y="1480769"/>
                  </a:lnTo>
                  <a:lnTo>
                    <a:pt x="3675418" y="1482280"/>
                  </a:lnTo>
                  <a:lnTo>
                    <a:pt x="3675418" y="1467256"/>
                  </a:lnTo>
                  <a:lnTo>
                    <a:pt x="3376371" y="1465834"/>
                  </a:lnTo>
                  <a:lnTo>
                    <a:pt x="3322904" y="1465618"/>
                  </a:lnTo>
                  <a:lnTo>
                    <a:pt x="3307892" y="1465554"/>
                  </a:lnTo>
                  <a:lnTo>
                    <a:pt x="3307892" y="1480553"/>
                  </a:lnTo>
                  <a:lnTo>
                    <a:pt x="3307892" y="1480629"/>
                  </a:lnTo>
                  <a:lnTo>
                    <a:pt x="3307892" y="3671049"/>
                  </a:lnTo>
                  <a:lnTo>
                    <a:pt x="2955379" y="3669373"/>
                  </a:lnTo>
                  <a:lnTo>
                    <a:pt x="2955379" y="3316782"/>
                  </a:lnTo>
                  <a:lnTo>
                    <a:pt x="3307892" y="3318459"/>
                  </a:lnTo>
                  <a:lnTo>
                    <a:pt x="3307892" y="3303460"/>
                  </a:lnTo>
                  <a:lnTo>
                    <a:pt x="2955379" y="3301784"/>
                  </a:lnTo>
                  <a:lnTo>
                    <a:pt x="2955379" y="2949270"/>
                  </a:lnTo>
                  <a:lnTo>
                    <a:pt x="3307829" y="2950934"/>
                  </a:lnTo>
                  <a:lnTo>
                    <a:pt x="3307892" y="2935935"/>
                  </a:lnTo>
                  <a:lnTo>
                    <a:pt x="2955379" y="2934220"/>
                  </a:lnTo>
                  <a:lnTo>
                    <a:pt x="2955379" y="2581643"/>
                  </a:lnTo>
                  <a:lnTo>
                    <a:pt x="3307892" y="2583345"/>
                  </a:lnTo>
                  <a:lnTo>
                    <a:pt x="3307892" y="2568333"/>
                  </a:lnTo>
                  <a:lnTo>
                    <a:pt x="2955379" y="2566657"/>
                  </a:lnTo>
                  <a:lnTo>
                    <a:pt x="2955379" y="2214003"/>
                  </a:lnTo>
                  <a:lnTo>
                    <a:pt x="3307892" y="2215680"/>
                  </a:lnTo>
                  <a:lnTo>
                    <a:pt x="3307892" y="2200681"/>
                  </a:lnTo>
                  <a:lnTo>
                    <a:pt x="2955379" y="2199005"/>
                  </a:lnTo>
                  <a:lnTo>
                    <a:pt x="2955379" y="1846503"/>
                  </a:lnTo>
                  <a:lnTo>
                    <a:pt x="3307892" y="1848180"/>
                  </a:lnTo>
                  <a:lnTo>
                    <a:pt x="3307892" y="1833105"/>
                  </a:lnTo>
                  <a:lnTo>
                    <a:pt x="2955379" y="1831441"/>
                  </a:lnTo>
                  <a:lnTo>
                    <a:pt x="2955379" y="1745703"/>
                  </a:lnTo>
                  <a:lnTo>
                    <a:pt x="2955379" y="1744433"/>
                  </a:lnTo>
                  <a:lnTo>
                    <a:pt x="2955379" y="1739353"/>
                  </a:lnTo>
                  <a:lnTo>
                    <a:pt x="2950680" y="1739353"/>
                  </a:lnTo>
                  <a:lnTo>
                    <a:pt x="2950680" y="1744433"/>
                  </a:lnTo>
                  <a:lnTo>
                    <a:pt x="2942831" y="1744433"/>
                  </a:lnTo>
                  <a:lnTo>
                    <a:pt x="2942831" y="1745703"/>
                  </a:lnTo>
                  <a:lnTo>
                    <a:pt x="2940380" y="1745703"/>
                  </a:lnTo>
                  <a:lnTo>
                    <a:pt x="2940380" y="1831365"/>
                  </a:lnTo>
                  <a:lnTo>
                    <a:pt x="2940380" y="1846440"/>
                  </a:lnTo>
                  <a:lnTo>
                    <a:pt x="2940380" y="3669309"/>
                  </a:lnTo>
                  <a:lnTo>
                    <a:pt x="2587866" y="3667633"/>
                  </a:lnTo>
                  <a:lnTo>
                    <a:pt x="2587866" y="3315043"/>
                  </a:lnTo>
                  <a:lnTo>
                    <a:pt x="2940380" y="3316706"/>
                  </a:lnTo>
                  <a:lnTo>
                    <a:pt x="2940380" y="3301708"/>
                  </a:lnTo>
                  <a:lnTo>
                    <a:pt x="2587866" y="3300031"/>
                  </a:lnTo>
                  <a:lnTo>
                    <a:pt x="2587866" y="2947517"/>
                  </a:lnTo>
                  <a:lnTo>
                    <a:pt x="2940380" y="2949194"/>
                  </a:lnTo>
                  <a:lnTo>
                    <a:pt x="2940380" y="2934144"/>
                  </a:lnTo>
                  <a:lnTo>
                    <a:pt x="2587866" y="2932442"/>
                  </a:lnTo>
                  <a:lnTo>
                    <a:pt x="2587866" y="2579865"/>
                  </a:lnTo>
                  <a:lnTo>
                    <a:pt x="2940380" y="2581567"/>
                  </a:lnTo>
                  <a:lnTo>
                    <a:pt x="2940380" y="2566593"/>
                  </a:lnTo>
                  <a:lnTo>
                    <a:pt x="2587866" y="2564879"/>
                  </a:lnTo>
                  <a:lnTo>
                    <a:pt x="2587866" y="2212263"/>
                  </a:lnTo>
                  <a:lnTo>
                    <a:pt x="2940380" y="2213927"/>
                  </a:lnTo>
                  <a:lnTo>
                    <a:pt x="2940380" y="2198928"/>
                  </a:lnTo>
                  <a:lnTo>
                    <a:pt x="2587866" y="2197252"/>
                  </a:lnTo>
                  <a:lnTo>
                    <a:pt x="2587866" y="1846478"/>
                  </a:lnTo>
                  <a:lnTo>
                    <a:pt x="2587866" y="1844725"/>
                  </a:lnTo>
                  <a:lnTo>
                    <a:pt x="2596515" y="1844802"/>
                  </a:lnTo>
                  <a:lnTo>
                    <a:pt x="2940380" y="1846440"/>
                  </a:lnTo>
                  <a:lnTo>
                    <a:pt x="2940380" y="1831365"/>
                  </a:lnTo>
                  <a:lnTo>
                    <a:pt x="2666377" y="1830082"/>
                  </a:lnTo>
                  <a:lnTo>
                    <a:pt x="2647302" y="1829993"/>
                  </a:lnTo>
                  <a:lnTo>
                    <a:pt x="2647302" y="1834248"/>
                  </a:lnTo>
                  <a:lnTo>
                    <a:pt x="2631503" y="1837702"/>
                  </a:lnTo>
                  <a:lnTo>
                    <a:pt x="2647302" y="1834248"/>
                  </a:lnTo>
                  <a:lnTo>
                    <a:pt x="2647302" y="1829993"/>
                  </a:lnTo>
                  <a:lnTo>
                    <a:pt x="2587866" y="1829727"/>
                  </a:lnTo>
                  <a:lnTo>
                    <a:pt x="2572855" y="1829650"/>
                  </a:lnTo>
                  <a:lnTo>
                    <a:pt x="2572855" y="3667556"/>
                  </a:lnTo>
                  <a:lnTo>
                    <a:pt x="2220341" y="3665880"/>
                  </a:lnTo>
                  <a:lnTo>
                    <a:pt x="2220341" y="3313226"/>
                  </a:lnTo>
                  <a:lnTo>
                    <a:pt x="2572855" y="3314966"/>
                  </a:lnTo>
                  <a:lnTo>
                    <a:pt x="2572855" y="3299968"/>
                  </a:lnTo>
                  <a:lnTo>
                    <a:pt x="2220341" y="3298228"/>
                  </a:lnTo>
                  <a:lnTo>
                    <a:pt x="2220341" y="2945701"/>
                  </a:lnTo>
                  <a:lnTo>
                    <a:pt x="2572778" y="2947441"/>
                  </a:lnTo>
                  <a:lnTo>
                    <a:pt x="2572855" y="2932430"/>
                  </a:lnTo>
                  <a:lnTo>
                    <a:pt x="2220341" y="2930702"/>
                  </a:lnTo>
                  <a:lnTo>
                    <a:pt x="2220341" y="2578112"/>
                  </a:lnTo>
                  <a:lnTo>
                    <a:pt x="2572855" y="2579789"/>
                  </a:lnTo>
                  <a:lnTo>
                    <a:pt x="2572855" y="2564815"/>
                  </a:lnTo>
                  <a:lnTo>
                    <a:pt x="2220341" y="2563101"/>
                  </a:lnTo>
                  <a:lnTo>
                    <a:pt x="2220341" y="2210511"/>
                  </a:lnTo>
                  <a:lnTo>
                    <a:pt x="2572855" y="2212187"/>
                  </a:lnTo>
                  <a:lnTo>
                    <a:pt x="2572855" y="2197189"/>
                  </a:lnTo>
                  <a:lnTo>
                    <a:pt x="2220341" y="2195512"/>
                  </a:lnTo>
                  <a:lnTo>
                    <a:pt x="2220341" y="1892058"/>
                  </a:lnTo>
                  <a:lnTo>
                    <a:pt x="2205329" y="1893036"/>
                  </a:lnTo>
                  <a:lnTo>
                    <a:pt x="2205329" y="2195436"/>
                  </a:lnTo>
                  <a:lnTo>
                    <a:pt x="2205329" y="2210435"/>
                  </a:lnTo>
                  <a:lnTo>
                    <a:pt x="2205329" y="3665817"/>
                  </a:lnTo>
                  <a:lnTo>
                    <a:pt x="1852752" y="3664064"/>
                  </a:lnTo>
                  <a:lnTo>
                    <a:pt x="1852752" y="3311474"/>
                  </a:lnTo>
                  <a:lnTo>
                    <a:pt x="2205266" y="3313214"/>
                  </a:lnTo>
                  <a:lnTo>
                    <a:pt x="2205329" y="3298215"/>
                  </a:lnTo>
                  <a:lnTo>
                    <a:pt x="1852752" y="3296475"/>
                  </a:lnTo>
                  <a:lnTo>
                    <a:pt x="1852752" y="2943961"/>
                  </a:lnTo>
                  <a:lnTo>
                    <a:pt x="2205266" y="2945625"/>
                  </a:lnTo>
                  <a:lnTo>
                    <a:pt x="2205329" y="2930626"/>
                  </a:lnTo>
                  <a:lnTo>
                    <a:pt x="1852752" y="2928950"/>
                  </a:lnTo>
                  <a:lnTo>
                    <a:pt x="1852752" y="2576360"/>
                  </a:lnTo>
                  <a:lnTo>
                    <a:pt x="2205329" y="2578036"/>
                  </a:lnTo>
                  <a:lnTo>
                    <a:pt x="2205329" y="2563037"/>
                  </a:lnTo>
                  <a:lnTo>
                    <a:pt x="1852752" y="2561374"/>
                  </a:lnTo>
                  <a:lnTo>
                    <a:pt x="1852752" y="2208758"/>
                  </a:lnTo>
                  <a:lnTo>
                    <a:pt x="2205329" y="2210435"/>
                  </a:lnTo>
                  <a:lnTo>
                    <a:pt x="2205329" y="2195436"/>
                  </a:lnTo>
                  <a:lnTo>
                    <a:pt x="1852752" y="2193760"/>
                  </a:lnTo>
                  <a:lnTo>
                    <a:pt x="1852752" y="1918423"/>
                  </a:lnTo>
                  <a:lnTo>
                    <a:pt x="1852752" y="1917153"/>
                  </a:lnTo>
                  <a:lnTo>
                    <a:pt x="1852752" y="1915883"/>
                  </a:lnTo>
                  <a:lnTo>
                    <a:pt x="1851571" y="1915883"/>
                  </a:lnTo>
                  <a:lnTo>
                    <a:pt x="1852752" y="1915655"/>
                  </a:lnTo>
                  <a:lnTo>
                    <a:pt x="1851494" y="1915883"/>
                  </a:lnTo>
                  <a:lnTo>
                    <a:pt x="1848358" y="1915883"/>
                  </a:lnTo>
                  <a:lnTo>
                    <a:pt x="1848358" y="1916455"/>
                  </a:lnTo>
                  <a:lnTo>
                    <a:pt x="1848358" y="1917153"/>
                  </a:lnTo>
                  <a:lnTo>
                    <a:pt x="1845068" y="1917153"/>
                  </a:lnTo>
                  <a:lnTo>
                    <a:pt x="1848358" y="1916518"/>
                  </a:lnTo>
                  <a:lnTo>
                    <a:pt x="1844509" y="1917153"/>
                  </a:lnTo>
                  <a:lnTo>
                    <a:pt x="1841550" y="1917153"/>
                  </a:lnTo>
                  <a:lnTo>
                    <a:pt x="1841550" y="1917750"/>
                  </a:lnTo>
                  <a:lnTo>
                    <a:pt x="1841550" y="1918423"/>
                  </a:lnTo>
                  <a:lnTo>
                    <a:pt x="1838579" y="1918423"/>
                  </a:lnTo>
                  <a:lnTo>
                    <a:pt x="1841550" y="1917852"/>
                  </a:lnTo>
                  <a:lnTo>
                    <a:pt x="1838477" y="1918423"/>
                  </a:lnTo>
                  <a:lnTo>
                    <a:pt x="1837740" y="1918423"/>
                  </a:lnTo>
                  <a:lnTo>
                    <a:pt x="1837740" y="3664064"/>
                  </a:lnTo>
                  <a:lnTo>
                    <a:pt x="1485163" y="3662388"/>
                  </a:lnTo>
                  <a:lnTo>
                    <a:pt x="1485163" y="3309734"/>
                  </a:lnTo>
                  <a:lnTo>
                    <a:pt x="1837740" y="3311410"/>
                  </a:lnTo>
                  <a:lnTo>
                    <a:pt x="1837740" y="3296399"/>
                  </a:lnTo>
                  <a:lnTo>
                    <a:pt x="1485163" y="3294735"/>
                  </a:lnTo>
                  <a:lnTo>
                    <a:pt x="1485163" y="2942209"/>
                  </a:lnTo>
                  <a:lnTo>
                    <a:pt x="1837740" y="2943885"/>
                  </a:lnTo>
                  <a:lnTo>
                    <a:pt x="1837740" y="2928874"/>
                  </a:lnTo>
                  <a:lnTo>
                    <a:pt x="1485163" y="2927197"/>
                  </a:lnTo>
                  <a:lnTo>
                    <a:pt x="1485163" y="2574620"/>
                  </a:lnTo>
                  <a:lnTo>
                    <a:pt x="1837740" y="2576296"/>
                  </a:lnTo>
                  <a:lnTo>
                    <a:pt x="1837740" y="2561298"/>
                  </a:lnTo>
                  <a:lnTo>
                    <a:pt x="1485163" y="2559634"/>
                  </a:lnTo>
                  <a:lnTo>
                    <a:pt x="1485163" y="2206955"/>
                  </a:lnTo>
                  <a:lnTo>
                    <a:pt x="1837740" y="2208695"/>
                  </a:lnTo>
                  <a:lnTo>
                    <a:pt x="1837740" y="2193683"/>
                  </a:lnTo>
                  <a:lnTo>
                    <a:pt x="1485163" y="2191943"/>
                  </a:lnTo>
                  <a:lnTo>
                    <a:pt x="1485163" y="2119134"/>
                  </a:lnTo>
                  <a:lnTo>
                    <a:pt x="1470152" y="2132050"/>
                  </a:lnTo>
                  <a:lnTo>
                    <a:pt x="1470152" y="2191893"/>
                  </a:lnTo>
                  <a:lnTo>
                    <a:pt x="1403273" y="2191664"/>
                  </a:lnTo>
                  <a:lnTo>
                    <a:pt x="1387081" y="2206599"/>
                  </a:lnTo>
                  <a:lnTo>
                    <a:pt x="1470152" y="2206904"/>
                  </a:lnTo>
                  <a:lnTo>
                    <a:pt x="1470152" y="2559558"/>
                  </a:lnTo>
                  <a:lnTo>
                    <a:pt x="1470152" y="2574544"/>
                  </a:lnTo>
                  <a:lnTo>
                    <a:pt x="1470152" y="3662324"/>
                  </a:lnTo>
                  <a:lnTo>
                    <a:pt x="1117638" y="3660635"/>
                  </a:lnTo>
                  <a:lnTo>
                    <a:pt x="1117638" y="3307981"/>
                  </a:lnTo>
                  <a:lnTo>
                    <a:pt x="1470152" y="3309658"/>
                  </a:lnTo>
                  <a:lnTo>
                    <a:pt x="1470152" y="3294672"/>
                  </a:lnTo>
                  <a:lnTo>
                    <a:pt x="1117638" y="3293008"/>
                  </a:lnTo>
                  <a:lnTo>
                    <a:pt x="1117638" y="2940393"/>
                  </a:lnTo>
                  <a:lnTo>
                    <a:pt x="1470152" y="2942132"/>
                  </a:lnTo>
                  <a:lnTo>
                    <a:pt x="1470152" y="2927134"/>
                  </a:lnTo>
                  <a:lnTo>
                    <a:pt x="1117638" y="2925483"/>
                  </a:lnTo>
                  <a:lnTo>
                    <a:pt x="1117638" y="2572867"/>
                  </a:lnTo>
                  <a:lnTo>
                    <a:pt x="1470152" y="2574544"/>
                  </a:lnTo>
                  <a:lnTo>
                    <a:pt x="1470152" y="2559558"/>
                  </a:lnTo>
                  <a:lnTo>
                    <a:pt x="1117638" y="2557894"/>
                  </a:lnTo>
                  <a:lnTo>
                    <a:pt x="1117638" y="2480589"/>
                  </a:lnTo>
                  <a:lnTo>
                    <a:pt x="1102626" y="2497404"/>
                  </a:lnTo>
                  <a:lnTo>
                    <a:pt x="1102626" y="2557830"/>
                  </a:lnTo>
                  <a:lnTo>
                    <a:pt x="1050340" y="2557576"/>
                  </a:lnTo>
                  <a:lnTo>
                    <a:pt x="1037844" y="2572512"/>
                  </a:lnTo>
                  <a:lnTo>
                    <a:pt x="1102626" y="2572804"/>
                  </a:lnTo>
                  <a:lnTo>
                    <a:pt x="1102626" y="2925407"/>
                  </a:lnTo>
                  <a:lnTo>
                    <a:pt x="770077" y="2923844"/>
                  </a:lnTo>
                  <a:lnTo>
                    <a:pt x="759815" y="2938780"/>
                  </a:lnTo>
                  <a:lnTo>
                    <a:pt x="1102626" y="2940329"/>
                  </a:lnTo>
                  <a:lnTo>
                    <a:pt x="1102626" y="3292932"/>
                  </a:lnTo>
                  <a:lnTo>
                    <a:pt x="1102626" y="3307918"/>
                  </a:lnTo>
                  <a:lnTo>
                    <a:pt x="1102626" y="3660571"/>
                  </a:lnTo>
                  <a:lnTo>
                    <a:pt x="750049" y="3658882"/>
                  </a:lnTo>
                  <a:lnTo>
                    <a:pt x="750049" y="3306254"/>
                  </a:lnTo>
                  <a:lnTo>
                    <a:pt x="1102626" y="3307918"/>
                  </a:lnTo>
                  <a:lnTo>
                    <a:pt x="1102626" y="3292932"/>
                  </a:lnTo>
                  <a:lnTo>
                    <a:pt x="750049" y="3291268"/>
                  </a:lnTo>
                  <a:lnTo>
                    <a:pt x="750049" y="2953054"/>
                  </a:lnTo>
                  <a:lnTo>
                    <a:pt x="750112" y="2938780"/>
                  </a:lnTo>
                  <a:lnTo>
                    <a:pt x="759815" y="2938780"/>
                  </a:lnTo>
                  <a:lnTo>
                    <a:pt x="763168" y="2933763"/>
                  </a:lnTo>
                  <a:lnTo>
                    <a:pt x="766660" y="2928734"/>
                  </a:lnTo>
                  <a:lnTo>
                    <a:pt x="770013" y="2923781"/>
                  </a:lnTo>
                  <a:lnTo>
                    <a:pt x="750112" y="2923654"/>
                  </a:lnTo>
                  <a:lnTo>
                    <a:pt x="735101" y="2923641"/>
                  </a:lnTo>
                  <a:lnTo>
                    <a:pt x="735037" y="2938780"/>
                  </a:lnTo>
                  <a:lnTo>
                    <a:pt x="735101" y="2974924"/>
                  </a:lnTo>
                  <a:lnTo>
                    <a:pt x="735037" y="3291205"/>
                  </a:lnTo>
                  <a:lnTo>
                    <a:pt x="535889" y="3290252"/>
                  </a:lnTo>
                  <a:lnTo>
                    <a:pt x="526605" y="3305187"/>
                  </a:lnTo>
                  <a:lnTo>
                    <a:pt x="735037" y="3306178"/>
                  </a:lnTo>
                  <a:lnTo>
                    <a:pt x="735037" y="3658819"/>
                  </a:lnTo>
                  <a:lnTo>
                    <a:pt x="382524" y="3657130"/>
                  </a:lnTo>
                  <a:lnTo>
                    <a:pt x="382524" y="3519487"/>
                  </a:lnTo>
                  <a:lnTo>
                    <a:pt x="367512" y="3539312"/>
                  </a:lnTo>
                  <a:lnTo>
                    <a:pt x="367512" y="3657066"/>
                  </a:lnTo>
                  <a:lnTo>
                    <a:pt x="268808" y="3656584"/>
                  </a:lnTo>
                  <a:lnTo>
                    <a:pt x="254571" y="3671455"/>
                  </a:lnTo>
                  <a:lnTo>
                    <a:pt x="367512" y="3672001"/>
                  </a:lnTo>
                  <a:lnTo>
                    <a:pt x="367512" y="3938600"/>
                  </a:lnTo>
                  <a:lnTo>
                    <a:pt x="382524" y="3938600"/>
                  </a:lnTo>
                  <a:lnTo>
                    <a:pt x="382524" y="3672078"/>
                  </a:lnTo>
                  <a:lnTo>
                    <a:pt x="735037" y="3673767"/>
                  </a:lnTo>
                  <a:lnTo>
                    <a:pt x="735037" y="3938600"/>
                  </a:lnTo>
                  <a:lnTo>
                    <a:pt x="750049" y="3938600"/>
                  </a:lnTo>
                  <a:lnTo>
                    <a:pt x="750049" y="3673830"/>
                  </a:lnTo>
                  <a:lnTo>
                    <a:pt x="1102626" y="3675507"/>
                  </a:lnTo>
                  <a:lnTo>
                    <a:pt x="1102626" y="3938600"/>
                  </a:lnTo>
                  <a:lnTo>
                    <a:pt x="1117638" y="3938600"/>
                  </a:lnTo>
                  <a:lnTo>
                    <a:pt x="1117638" y="3675583"/>
                  </a:lnTo>
                  <a:lnTo>
                    <a:pt x="1470152" y="3677259"/>
                  </a:lnTo>
                  <a:lnTo>
                    <a:pt x="1470152" y="3938600"/>
                  </a:lnTo>
                  <a:lnTo>
                    <a:pt x="1485163" y="3938600"/>
                  </a:lnTo>
                  <a:lnTo>
                    <a:pt x="1485163" y="3677323"/>
                  </a:lnTo>
                  <a:lnTo>
                    <a:pt x="1837740" y="3679063"/>
                  </a:lnTo>
                  <a:lnTo>
                    <a:pt x="1837740" y="3939006"/>
                  </a:lnTo>
                  <a:lnTo>
                    <a:pt x="1852752" y="3939006"/>
                  </a:lnTo>
                  <a:lnTo>
                    <a:pt x="1852752" y="3679063"/>
                  </a:lnTo>
                  <a:lnTo>
                    <a:pt x="2205329" y="3680777"/>
                  </a:lnTo>
                  <a:lnTo>
                    <a:pt x="2205329" y="3938600"/>
                  </a:lnTo>
                  <a:lnTo>
                    <a:pt x="2220341" y="3938600"/>
                  </a:lnTo>
                  <a:lnTo>
                    <a:pt x="2220341" y="3680853"/>
                  </a:lnTo>
                  <a:lnTo>
                    <a:pt x="2572855" y="3682568"/>
                  </a:lnTo>
                  <a:lnTo>
                    <a:pt x="2572855" y="3938600"/>
                  </a:lnTo>
                  <a:lnTo>
                    <a:pt x="2587866" y="3938600"/>
                  </a:lnTo>
                  <a:lnTo>
                    <a:pt x="2587866" y="3682644"/>
                  </a:lnTo>
                  <a:lnTo>
                    <a:pt x="2940380" y="3684308"/>
                  </a:lnTo>
                  <a:lnTo>
                    <a:pt x="2940380" y="3939006"/>
                  </a:lnTo>
                  <a:lnTo>
                    <a:pt x="2955379" y="3939006"/>
                  </a:lnTo>
                  <a:lnTo>
                    <a:pt x="2955379" y="3684384"/>
                  </a:lnTo>
                  <a:lnTo>
                    <a:pt x="3307892" y="3686048"/>
                  </a:lnTo>
                  <a:lnTo>
                    <a:pt x="3307892" y="3938600"/>
                  </a:lnTo>
                  <a:lnTo>
                    <a:pt x="3322904" y="3938600"/>
                  </a:lnTo>
                  <a:lnTo>
                    <a:pt x="3322904" y="3686124"/>
                  </a:lnTo>
                  <a:lnTo>
                    <a:pt x="3675418" y="3687788"/>
                  </a:lnTo>
                  <a:lnTo>
                    <a:pt x="3675418" y="3938600"/>
                  </a:lnTo>
                  <a:lnTo>
                    <a:pt x="3690429" y="3938600"/>
                  </a:lnTo>
                  <a:lnTo>
                    <a:pt x="3690429" y="3687864"/>
                  </a:lnTo>
                  <a:lnTo>
                    <a:pt x="4043007" y="3689540"/>
                  </a:lnTo>
                  <a:lnTo>
                    <a:pt x="4043007" y="3939006"/>
                  </a:lnTo>
                  <a:lnTo>
                    <a:pt x="4058018" y="3939006"/>
                  </a:lnTo>
                  <a:lnTo>
                    <a:pt x="4058018" y="3689616"/>
                  </a:lnTo>
                  <a:lnTo>
                    <a:pt x="4330458" y="3690950"/>
                  </a:lnTo>
                  <a:lnTo>
                    <a:pt x="4330458" y="3675875"/>
                  </a:lnTo>
                  <a:lnTo>
                    <a:pt x="4058018" y="3674592"/>
                  </a:lnTo>
                  <a:lnTo>
                    <a:pt x="4058018" y="3322028"/>
                  </a:lnTo>
                  <a:lnTo>
                    <a:pt x="4330458" y="3323361"/>
                  </a:lnTo>
                  <a:lnTo>
                    <a:pt x="4330458" y="3308286"/>
                  </a:lnTo>
                  <a:lnTo>
                    <a:pt x="4058018" y="3307016"/>
                  </a:lnTo>
                  <a:lnTo>
                    <a:pt x="4058018" y="2954502"/>
                  </a:lnTo>
                  <a:lnTo>
                    <a:pt x="4330458" y="2955772"/>
                  </a:lnTo>
                  <a:lnTo>
                    <a:pt x="4330458" y="2940837"/>
                  </a:lnTo>
                  <a:lnTo>
                    <a:pt x="4058018" y="2939491"/>
                  </a:lnTo>
                  <a:lnTo>
                    <a:pt x="4058018" y="2586913"/>
                  </a:lnTo>
                  <a:lnTo>
                    <a:pt x="4330458" y="2588247"/>
                  </a:lnTo>
                  <a:lnTo>
                    <a:pt x="4330458" y="2573172"/>
                  </a:lnTo>
                  <a:lnTo>
                    <a:pt x="4058018" y="2571889"/>
                  </a:lnTo>
                  <a:lnTo>
                    <a:pt x="4058018" y="2219248"/>
                  </a:lnTo>
                  <a:lnTo>
                    <a:pt x="4330458" y="2220582"/>
                  </a:lnTo>
                  <a:lnTo>
                    <a:pt x="4330458" y="2205507"/>
                  </a:lnTo>
                  <a:lnTo>
                    <a:pt x="4058018" y="2204237"/>
                  </a:lnTo>
                  <a:lnTo>
                    <a:pt x="4058018" y="1851723"/>
                  </a:lnTo>
                  <a:lnTo>
                    <a:pt x="4330458" y="1853006"/>
                  </a:lnTo>
                  <a:lnTo>
                    <a:pt x="4330458" y="1837931"/>
                  </a:lnTo>
                  <a:lnTo>
                    <a:pt x="4058018" y="1836648"/>
                  </a:lnTo>
                  <a:lnTo>
                    <a:pt x="4058018" y="1484122"/>
                  </a:lnTo>
                  <a:lnTo>
                    <a:pt x="4330458" y="1485417"/>
                  </a:lnTo>
                  <a:lnTo>
                    <a:pt x="4330458" y="1470342"/>
                  </a:lnTo>
                  <a:lnTo>
                    <a:pt x="4058018" y="1469059"/>
                  </a:lnTo>
                  <a:lnTo>
                    <a:pt x="4058018" y="1116533"/>
                  </a:lnTo>
                  <a:lnTo>
                    <a:pt x="4330458" y="1117879"/>
                  </a:lnTo>
                  <a:lnTo>
                    <a:pt x="4330458" y="1102791"/>
                  </a:lnTo>
                  <a:lnTo>
                    <a:pt x="4058018" y="1101521"/>
                  </a:lnTo>
                  <a:lnTo>
                    <a:pt x="4058018" y="748995"/>
                  </a:lnTo>
                  <a:lnTo>
                    <a:pt x="4330458" y="750277"/>
                  </a:lnTo>
                  <a:lnTo>
                    <a:pt x="4330458" y="735279"/>
                  </a:lnTo>
                  <a:lnTo>
                    <a:pt x="4058018" y="733920"/>
                  </a:lnTo>
                  <a:lnTo>
                    <a:pt x="4058018" y="381342"/>
                  </a:lnTo>
                  <a:lnTo>
                    <a:pt x="4330458" y="382689"/>
                  </a:lnTo>
                  <a:lnTo>
                    <a:pt x="4330458" y="367614"/>
                  </a:lnTo>
                  <a:close/>
                </a:path>
                <a:path w="4330700" h="3939540">
                  <a:moveTo>
                    <a:pt x="4330458" y="88"/>
                  </a:moveTo>
                  <a:lnTo>
                    <a:pt x="4298493" y="0"/>
                  </a:lnTo>
                  <a:lnTo>
                    <a:pt x="4269740" y="11658"/>
                  </a:lnTo>
                  <a:lnTo>
                    <a:pt x="4269105" y="12001"/>
                  </a:lnTo>
                  <a:lnTo>
                    <a:pt x="4268343" y="12217"/>
                  </a:lnTo>
                  <a:lnTo>
                    <a:pt x="4263326" y="14249"/>
                  </a:lnTo>
                  <a:lnTo>
                    <a:pt x="4261917" y="14795"/>
                  </a:lnTo>
                  <a:lnTo>
                    <a:pt x="4330458" y="15151"/>
                  </a:lnTo>
                  <a:lnTo>
                    <a:pt x="4330458" y="88"/>
                  </a:lnTo>
                  <a:close/>
                </a:path>
              </a:pathLst>
            </a:custGeom>
            <a:solidFill>
              <a:srgbClr val="38B44A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099022" y="2097956"/>
            <a:ext cx="11369201" cy="9156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bg-BG" sz="5850" spc="-120" dirty="0" smtClean="0">
                <a:solidFill>
                  <a:srgbClr val="543C25"/>
                </a:solidFill>
              </a:rPr>
              <a:t>Колело на Личната идентичност</a:t>
            </a:r>
            <a:endParaRPr sz="5850" dirty="0"/>
          </a:p>
        </p:txBody>
      </p:sp>
      <p:sp>
        <p:nvSpPr>
          <p:cNvPr id="9" name="object 9"/>
          <p:cNvSpPr/>
          <p:nvPr/>
        </p:nvSpPr>
        <p:spPr>
          <a:xfrm>
            <a:off x="17140961" y="2130600"/>
            <a:ext cx="1080135" cy="1080135"/>
          </a:xfrm>
          <a:custGeom>
            <a:avLst/>
            <a:gdLst/>
            <a:ahLst/>
            <a:cxnLst/>
            <a:rect l="l" t="t" r="r" b="b"/>
            <a:pathLst>
              <a:path w="1080134" h="1080135">
                <a:moveTo>
                  <a:pt x="539976" y="1079952"/>
                </a:moveTo>
                <a:lnTo>
                  <a:pt x="503036" y="901436"/>
                </a:lnTo>
                <a:lnTo>
                  <a:pt x="490149" y="853600"/>
                </a:lnTo>
                <a:lnTo>
                  <a:pt x="471985" y="808254"/>
                </a:lnTo>
                <a:lnTo>
                  <a:pt x="448893" y="765746"/>
                </a:lnTo>
                <a:lnTo>
                  <a:pt x="421220" y="726423"/>
                </a:lnTo>
                <a:lnTo>
                  <a:pt x="389316" y="690636"/>
                </a:lnTo>
                <a:lnTo>
                  <a:pt x="353528" y="658731"/>
                </a:lnTo>
                <a:lnTo>
                  <a:pt x="314206" y="631059"/>
                </a:lnTo>
                <a:lnTo>
                  <a:pt x="271697" y="607966"/>
                </a:lnTo>
                <a:lnTo>
                  <a:pt x="226351" y="589802"/>
                </a:lnTo>
                <a:lnTo>
                  <a:pt x="178516" y="576916"/>
                </a:lnTo>
                <a:lnTo>
                  <a:pt x="0" y="539976"/>
                </a:lnTo>
                <a:lnTo>
                  <a:pt x="178516" y="503036"/>
                </a:lnTo>
                <a:lnTo>
                  <a:pt x="226351" y="490149"/>
                </a:lnTo>
                <a:lnTo>
                  <a:pt x="271697" y="471985"/>
                </a:lnTo>
                <a:lnTo>
                  <a:pt x="314206" y="448893"/>
                </a:lnTo>
                <a:lnTo>
                  <a:pt x="353528" y="421220"/>
                </a:lnTo>
                <a:lnTo>
                  <a:pt x="389315" y="389316"/>
                </a:lnTo>
                <a:lnTo>
                  <a:pt x="421220" y="353528"/>
                </a:lnTo>
                <a:lnTo>
                  <a:pt x="448892" y="314206"/>
                </a:lnTo>
                <a:lnTo>
                  <a:pt x="471985" y="271698"/>
                </a:lnTo>
                <a:lnTo>
                  <a:pt x="490149" y="226351"/>
                </a:lnTo>
                <a:lnTo>
                  <a:pt x="503036" y="178516"/>
                </a:lnTo>
                <a:lnTo>
                  <a:pt x="539976" y="0"/>
                </a:lnTo>
                <a:lnTo>
                  <a:pt x="576916" y="178516"/>
                </a:lnTo>
                <a:lnTo>
                  <a:pt x="589803" y="226351"/>
                </a:lnTo>
                <a:lnTo>
                  <a:pt x="607966" y="271697"/>
                </a:lnTo>
                <a:lnTo>
                  <a:pt x="631059" y="314206"/>
                </a:lnTo>
                <a:lnTo>
                  <a:pt x="658732" y="353528"/>
                </a:lnTo>
                <a:lnTo>
                  <a:pt x="690636" y="389315"/>
                </a:lnTo>
                <a:lnTo>
                  <a:pt x="726424" y="421220"/>
                </a:lnTo>
                <a:lnTo>
                  <a:pt x="765746" y="448892"/>
                </a:lnTo>
                <a:lnTo>
                  <a:pt x="808254" y="471985"/>
                </a:lnTo>
                <a:lnTo>
                  <a:pt x="853601" y="490149"/>
                </a:lnTo>
                <a:lnTo>
                  <a:pt x="901436" y="503036"/>
                </a:lnTo>
                <a:lnTo>
                  <a:pt x="1079952" y="539976"/>
                </a:lnTo>
                <a:lnTo>
                  <a:pt x="901436" y="576916"/>
                </a:lnTo>
                <a:lnTo>
                  <a:pt x="853601" y="589802"/>
                </a:lnTo>
                <a:lnTo>
                  <a:pt x="808254" y="607966"/>
                </a:lnTo>
                <a:lnTo>
                  <a:pt x="765746" y="631059"/>
                </a:lnTo>
                <a:lnTo>
                  <a:pt x="726423" y="658731"/>
                </a:lnTo>
                <a:lnTo>
                  <a:pt x="690636" y="690636"/>
                </a:lnTo>
                <a:lnTo>
                  <a:pt x="658731" y="726423"/>
                </a:lnTo>
                <a:lnTo>
                  <a:pt x="631059" y="765746"/>
                </a:lnTo>
                <a:lnTo>
                  <a:pt x="607966" y="808254"/>
                </a:lnTo>
                <a:lnTo>
                  <a:pt x="589802" y="853600"/>
                </a:lnTo>
                <a:lnTo>
                  <a:pt x="576916" y="901436"/>
                </a:lnTo>
                <a:lnTo>
                  <a:pt x="539976" y="10799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912198" y="2561955"/>
            <a:ext cx="1156335" cy="1552575"/>
          </a:xfrm>
          <a:custGeom>
            <a:avLst/>
            <a:gdLst/>
            <a:ahLst/>
            <a:cxnLst/>
            <a:rect l="l" t="t" r="r" b="b"/>
            <a:pathLst>
              <a:path w="1156334" h="1552575">
                <a:moveTo>
                  <a:pt x="566642" y="1552252"/>
                </a:moveTo>
                <a:lnTo>
                  <a:pt x="535755" y="1141799"/>
                </a:lnTo>
                <a:lnTo>
                  <a:pt x="521585" y="1092117"/>
                </a:lnTo>
                <a:lnTo>
                  <a:pt x="500634" y="1045799"/>
                </a:lnTo>
                <a:lnTo>
                  <a:pt x="473472" y="1003417"/>
                </a:lnTo>
                <a:lnTo>
                  <a:pt x="440667" y="965539"/>
                </a:lnTo>
                <a:lnTo>
                  <a:pt x="402789" y="932735"/>
                </a:lnTo>
                <a:lnTo>
                  <a:pt x="360407" y="905572"/>
                </a:lnTo>
                <a:lnTo>
                  <a:pt x="314090" y="884622"/>
                </a:lnTo>
                <a:lnTo>
                  <a:pt x="264407" y="870452"/>
                </a:lnTo>
                <a:lnTo>
                  <a:pt x="0" y="839564"/>
                </a:lnTo>
                <a:lnTo>
                  <a:pt x="264407" y="808677"/>
                </a:lnTo>
                <a:lnTo>
                  <a:pt x="314090" y="794507"/>
                </a:lnTo>
                <a:lnTo>
                  <a:pt x="360407" y="773556"/>
                </a:lnTo>
                <a:lnTo>
                  <a:pt x="402789" y="746394"/>
                </a:lnTo>
                <a:lnTo>
                  <a:pt x="440667" y="713590"/>
                </a:lnTo>
                <a:lnTo>
                  <a:pt x="473472" y="675712"/>
                </a:lnTo>
                <a:lnTo>
                  <a:pt x="500634" y="633330"/>
                </a:lnTo>
                <a:lnTo>
                  <a:pt x="521585" y="587012"/>
                </a:lnTo>
                <a:lnTo>
                  <a:pt x="535755" y="537329"/>
                </a:lnTo>
                <a:lnTo>
                  <a:pt x="566642" y="0"/>
                </a:lnTo>
                <a:lnTo>
                  <a:pt x="597529" y="537329"/>
                </a:lnTo>
                <a:lnTo>
                  <a:pt x="611699" y="587013"/>
                </a:lnTo>
                <a:lnTo>
                  <a:pt x="632650" y="633330"/>
                </a:lnTo>
                <a:lnTo>
                  <a:pt x="659812" y="675712"/>
                </a:lnTo>
                <a:lnTo>
                  <a:pt x="692617" y="713590"/>
                </a:lnTo>
                <a:lnTo>
                  <a:pt x="730495" y="746394"/>
                </a:lnTo>
                <a:lnTo>
                  <a:pt x="772877" y="773557"/>
                </a:lnTo>
                <a:lnTo>
                  <a:pt x="819194" y="794507"/>
                </a:lnTo>
                <a:lnTo>
                  <a:pt x="868877" y="808677"/>
                </a:lnTo>
                <a:lnTo>
                  <a:pt x="1155843" y="839564"/>
                </a:lnTo>
                <a:lnTo>
                  <a:pt x="868877" y="870452"/>
                </a:lnTo>
                <a:lnTo>
                  <a:pt x="819194" y="884622"/>
                </a:lnTo>
                <a:lnTo>
                  <a:pt x="772877" y="905572"/>
                </a:lnTo>
                <a:lnTo>
                  <a:pt x="730495" y="932735"/>
                </a:lnTo>
                <a:lnTo>
                  <a:pt x="692617" y="965539"/>
                </a:lnTo>
                <a:lnTo>
                  <a:pt x="659812" y="1003417"/>
                </a:lnTo>
                <a:lnTo>
                  <a:pt x="632650" y="1045799"/>
                </a:lnTo>
                <a:lnTo>
                  <a:pt x="611699" y="1092116"/>
                </a:lnTo>
                <a:lnTo>
                  <a:pt x="597529" y="1141799"/>
                </a:lnTo>
                <a:lnTo>
                  <a:pt x="566642" y="155225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919163" y="971429"/>
            <a:ext cx="365760" cy="493395"/>
          </a:xfrm>
          <a:custGeom>
            <a:avLst/>
            <a:gdLst/>
            <a:ahLst/>
            <a:cxnLst/>
            <a:rect l="l" t="t" r="r" b="b"/>
            <a:pathLst>
              <a:path w="365759" h="493394">
                <a:moveTo>
                  <a:pt x="182825" y="493032"/>
                </a:moveTo>
                <a:lnTo>
                  <a:pt x="170318" y="411533"/>
                </a:lnTo>
                <a:lnTo>
                  <a:pt x="156097" y="359118"/>
                </a:lnTo>
                <a:lnTo>
                  <a:pt x="131815" y="315297"/>
                </a:lnTo>
                <a:lnTo>
                  <a:pt x="99315" y="282555"/>
                </a:lnTo>
                <a:lnTo>
                  <a:pt x="60442" y="263380"/>
                </a:lnTo>
                <a:lnTo>
                  <a:pt x="0" y="246516"/>
                </a:lnTo>
                <a:lnTo>
                  <a:pt x="60442" y="229651"/>
                </a:lnTo>
                <a:lnTo>
                  <a:pt x="99315" y="210476"/>
                </a:lnTo>
                <a:lnTo>
                  <a:pt x="131814" y="177734"/>
                </a:lnTo>
                <a:lnTo>
                  <a:pt x="156097" y="133913"/>
                </a:lnTo>
                <a:lnTo>
                  <a:pt x="170318" y="81498"/>
                </a:lnTo>
                <a:lnTo>
                  <a:pt x="182825" y="0"/>
                </a:lnTo>
                <a:lnTo>
                  <a:pt x="195333" y="81498"/>
                </a:lnTo>
                <a:lnTo>
                  <a:pt x="209554" y="133913"/>
                </a:lnTo>
                <a:lnTo>
                  <a:pt x="233836" y="177734"/>
                </a:lnTo>
                <a:lnTo>
                  <a:pt x="266336" y="210476"/>
                </a:lnTo>
                <a:lnTo>
                  <a:pt x="305209" y="229651"/>
                </a:lnTo>
                <a:lnTo>
                  <a:pt x="365651" y="246516"/>
                </a:lnTo>
                <a:lnTo>
                  <a:pt x="305209" y="263380"/>
                </a:lnTo>
                <a:lnTo>
                  <a:pt x="266336" y="282555"/>
                </a:lnTo>
                <a:lnTo>
                  <a:pt x="233837" y="315297"/>
                </a:lnTo>
                <a:lnTo>
                  <a:pt x="209554" y="359118"/>
                </a:lnTo>
                <a:lnTo>
                  <a:pt x="195333" y="411533"/>
                </a:lnTo>
                <a:lnTo>
                  <a:pt x="182825" y="49303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318363" y="1644998"/>
            <a:ext cx="299720" cy="403860"/>
          </a:xfrm>
          <a:custGeom>
            <a:avLst/>
            <a:gdLst/>
            <a:ahLst/>
            <a:cxnLst/>
            <a:rect l="l" t="t" r="r" b="b"/>
            <a:pathLst>
              <a:path w="299719" h="403860">
                <a:moveTo>
                  <a:pt x="149702" y="403711"/>
                </a:moveTo>
                <a:lnTo>
                  <a:pt x="139461" y="336977"/>
                </a:lnTo>
                <a:lnTo>
                  <a:pt x="127817" y="294057"/>
                </a:lnTo>
                <a:lnTo>
                  <a:pt x="107934" y="258175"/>
                </a:lnTo>
                <a:lnTo>
                  <a:pt x="49492" y="215664"/>
                </a:lnTo>
                <a:lnTo>
                  <a:pt x="0" y="201855"/>
                </a:lnTo>
                <a:lnTo>
                  <a:pt x="49491" y="188046"/>
                </a:lnTo>
                <a:lnTo>
                  <a:pt x="107933" y="145535"/>
                </a:lnTo>
                <a:lnTo>
                  <a:pt x="127816" y="109653"/>
                </a:lnTo>
                <a:lnTo>
                  <a:pt x="139460" y="66734"/>
                </a:lnTo>
                <a:lnTo>
                  <a:pt x="149701" y="0"/>
                </a:lnTo>
                <a:lnTo>
                  <a:pt x="159942" y="66734"/>
                </a:lnTo>
                <a:lnTo>
                  <a:pt x="171587" y="109653"/>
                </a:lnTo>
                <a:lnTo>
                  <a:pt x="191470" y="145535"/>
                </a:lnTo>
                <a:lnTo>
                  <a:pt x="249911" y="188046"/>
                </a:lnTo>
                <a:lnTo>
                  <a:pt x="299404" y="201855"/>
                </a:lnTo>
                <a:lnTo>
                  <a:pt x="249913" y="215664"/>
                </a:lnTo>
                <a:lnTo>
                  <a:pt x="218082" y="231366"/>
                </a:lnTo>
                <a:lnTo>
                  <a:pt x="191471" y="258175"/>
                </a:lnTo>
                <a:lnTo>
                  <a:pt x="171588" y="294057"/>
                </a:lnTo>
                <a:lnTo>
                  <a:pt x="159943" y="336977"/>
                </a:lnTo>
                <a:lnTo>
                  <a:pt x="149702" y="403711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283943" y="11"/>
            <a:ext cx="1793239" cy="2331720"/>
          </a:xfrm>
          <a:custGeom>
            <a:avLst/>
            <a:gdLst/>
            <a:ahLst/>
            <a:cxnLst/>
            <a:rect l="l" t="t" r="r" b="b"/>
            <a:pathLst>
              <a:path w="1793240" h="2331720">
                <a:moveTo>
                  <a:pt x="412343" y="277990"/>
                </a:moveTo>
                <a:lnTo>
                  <a:pt x="344182" y="258965"/>
                </a:lnTo>
                <a:lnTo>
                  <a:pt x="308610" y="242989"/>
                </a:lnTo>
                <a:lnTo>
                  <a:pt x="277355" y="216852"/>
                </a:lnTo>
                <a:lnTo>
                  <a:pt x="251510" y="182003"/>
                </a:lnTo>
                <a:lnTo>
                  <a:pt x="232130" y="139865"/>
                </a:lnTo>
                <a:lnTo>
                  <a:pt x="220281" y="91897"/>
                </a:lnTo>
                <a:lnTo>
                  <a:pt x="206171" y="0"/>
                </a:lnTo>
                <a:lnTo>
                  <a:pt x="192062" y="91897"/>
                </a:lnTo>
                <a:lnTo>
                  <a:pt x="180213" y="139865"/>
                </a:lnTo>
                <a:lnTo>
                  <a:pt x="160832" y="182003"/>
                </a:lnTo>
                <a:lnTo>
                  <a:pt x="134988" y="216852"/>
                </a:lnTo>
                <a:lnTo>
                  <a:pt x="103733" y="242989"/>
                </a:lnTo>
                <a:lnTo>
                  <a:pt x="68160" y="258965"/>
                </a:lnTo>
                <a:lnTo>
                  <a:pt x="0" y="277990"/>
                </a:lnTo>
                <a:lnTo>
                  <a:pt x="68160" y="297002"/>
                </a:lnTo>
                <a:lnTo>
                  <a:pt x="103733" y="312991"/>
                </a:lnTo>
                <a:lnTo>
                  <a:pt x="134988" y="339128"/>
                </a:lnTo>
                <a:lnTo>
                  <a:pt x="160832" y="373976"/>
                </a:lnTo>
                <a:lnTo>
                  <a:pt x="180213" y="416102"/>
                </a:lnTo>
                <a:lnTo>
                  <a:pt x="192062" y="464070"/>
                </a:lnTo>
                <a:lnTo>
                  <a:pt x="206171" y="555980"/>
                </a:lnTo>
                <a:lnTo>
                  <a:pt x="220281" y="464070"/>
                </a:lnTo>
                <a:lnTo>
                  <a:pt x="232130" y="416102"/>
                </a:lnTo>
                <a:lnTo>
                  <a:pt x="251510" y="373976"/>
                </a:lnTo>
                <a:lnTo>
                  <a:pt x="277355" y="339128"/>
                </a:lnTo>
                <a:lnTo>
                  <a:pt x="308610" y="312991"/>
                </a:lnTo>
                <a:lnTo>
                  <a:pt x="344182" y="297002"/>
                </a:lnTo>
                <a:lnTo>
                  <a:pt x="412343" y="277990"/>
                </a:lnTo>
                <a:close/>
              </a:path>
              <a:path w="1793240" h="2331720">
                <a:moveTo>
                  <a:pt x="1792732" y="1464462"/>
                </a:moveTo>
                <a:lnTo>
                  <a:pt x="1558340" y="1405140"/>
                </a:lnTo>
                <a:lnTo>
                  <a:pt x="1516126" y="1392313"/>
                </a:lnTo>
                <a:lnTo>
                  <a:pt x="1475308" y="1375625"/>
                </a:lnTo>
                <a:lnTo>
                  <a:pt x="1436001" y="1355267"/>
                </a:lnTo>
                <a:lnTo>
                  <a:pt x="1398346" y="1331391"/>
                </a:lnTo>
                <a:lnTo>
                  <a:pt x="1362494" y="1304163"/>
                </a:lnTo>
                <a:lnTo>
                  <a:pt x="1328559" y="1273746"/>
                </a:lnTo>
                <a:lnTo>
                  <a:pt x="1296682" y="1240307"/>
                </a:lnTo>
                <a:lnTo>
                  <a:pt x="1267015" y="1204023"/>
                </a:lnTo>
                <a:lnTo>
                  <a:pt x="1239685" y="1165047"/>
                </a:lnTo>
                <a:lnTo>
                  <a:pt x="1214805" y="1123543"/>
                </a:lnTo>
                <a:lnTo>
                  <a:pt x="1192555" y="1079677"/>
                </a:lnTo>
                <a:lnTo>
                  <a:pt x="1173022" y="1033627"/>
                </a:lnTo>
                <a:lnTo>
                  <a:pt x="1156385" y="985558"/>
                </a:lnTo>
                <a:lnTo>
                  <a:pt x="1142746" y="935621"/>
                </a:lnTo>
                <a:lnTo>
                  <a:pt x="1132255" y="883996"/>
                </a:lnTo>
                <a:lnTo>
                  <a:pt x="1083754" y="597319"/>
                </a:lnTo>
                <a:lnTo>
                  <a:pt x="1035253" y="883996"/>
                </a:lnTo>
                <a:lnTo>
                  <a:pt x="1024763" y="935621"/>
                </a:lnTo>
                <a:lnTo>
                  <a:pt x="1011135" y="985558"/>
                </a:lnTo>
                <a:lnTo>
                  <a:pt x="994486" y="1033627"/>
                </a:lnTo>
                <a:lnTo>
                  <a:pt x="974966" y="1079677"/>
                </a:lnTo>
                <a:lnTo>
                  <a:pt x="952703" y="1123543"/>
                </a:lnTo>
                <a:lnTo>
                  <a:pt x="927836" y="1165047"/>
                </a:lnTo>
                <a:lnTo>
                  <a:pt x="900493" y="1204023"/>
                </a:lnTo>
                <a:lnTo>
                  <a:pt x="870826" y="1240307"/>
                </a:lnTo>
                <a:lnTo>
                  <a:pt x="838962" y="1273746"/>
                </a:lnTo>
                <a:lnTo>
                  <a:pt x="805027" y="1304163"/>
                </a:lnTo>
                <a:lnTo>
                  <a:pt x="769162" y="1331391"/>
                </a:lnTo>
                <a:lnTo>
                  <a:pt x="731520" y="1355267"/>
                </a:lnTo>
                <a:lnTo>
                  <a:pt x="692213" y="1375625"/>
                </a:lnTo>
                <a:lnTo>
                  <a:pt x="651383" y="1392313"/>
                </a:lnTo>
                <a:lnTo>
                  <a:pt x="609168" y="1405140"/>
                </a:lnTo>
                <a:lnTo>
                  <a:pt x="374789" y="1464462"/>
                </a:lnTo>
                <a:lnTo>
                  <a:pt x="609168" y="1523784"/>
                </a:lnTo>
                <a:lnTo>
                  <a:pt x="651383" y="1536611"/>
                </a:lnTo>
                <a:lnTo>
                  <a:pt x="692213" y="1553286"/>
                </a:lnTo>
                <a:lnTo>
                  <a:pt x="731520" y="1573644"/>
                </a:lnTo>
                <a:lnTo>
                  <a:pt x="769162" y="1597520"/>
                </a:lnTo>
                <a:lnTo>
                  <a:pt x="805027" y="1624749"/>
                </a:lnTo>
                <a:lnTo>
                  <a:pt x="838962" y="1655165"/>
                </a:lnTo>
                <a:lnTo>
                  <a:pt x="870826" y="1688604"/>
                </a:lnTo>
                <a:lnTo>
                  <a:pt x="900493" y="1724888"/>
                </a:lnTo>
                <a:lnTo>
                  <a:pt x="927836" y="1763877"/>
                </a:lnTo>
                <a:lnTo>
                  <a:pt x="952703" y="1805368"/>
                </a:lnTo>
                <a:lnTo>
                  <a:pt x="974966" y="1849234"/>
                </a:lnTo>
                <a:lnTo>
                  <a:pt x="994486" y="1895284"/>
                </a:lnTo>
                <a:lnTo>
                  <a:pt x="1011135" y="1943354"/>
                </a:lnTo>
                <a:lnTo>
                  <a:pt x="1024763" y="1993290"/>
                </a:lnTo>
                <a:lnTo>
                  <a:pt x="1035253" y="2044928"/>
                </a:lnTo>
                <a:lnTo>
                  <a:pt x="1083754" y="2331605"/>
                </a:lnTo>
                <a:lnTo>
                  <a:pt x="1132255" y="2044928"/>
                </a:lnTo>
                <a:lnTo>
                  <a:pt x="1142746" y="1993290"/>
                </a:lnTo>
                <a:lnTo>
                  <a:pt x="1156385" y="1943354"/>
                </a:lnTo>
                <a:lnTo>
                  <a:pt x="1173022" y="1895284"/>
                </a:lnTo>
                <a:lnTo>
                  <a:pt x="1192555" y="1849234"/>
                </a:lnTo>
                <a:lnTo>
                  <a:pt x="1214805" y="1805368"/>
                </a:lnTo>
                <a:lnTo>
                  <a:pt x="1239685" y="1763877"/>
                </a:lnTo>
                <a:lnTo>
                  <a:pt x="1267015" y="1724888"/>
                </a:lnTo>
                <a:lnTo>
                  <a:pt x="1296682" y="1688604"/>
                </a:lnTo>
                <a:lnTo>
                  <a:pt x="1328559" y="1655165"/>
                </a:lnTo>
                <a:lnTo>
                  <a:pt x="1362494" y="1624749"/>
                </a:lnTo>
                <a:lnTo>
                  <a:pt x="1398346" y="1597520"/>
                </a:lnTo>
                <a:lnTo>
                  <a:pt x="1436001" y="1573644"/>
                </a:lnTo>
                <a:lnTo>
                  <a:pt x="1475308" y="1553286"/>
                </a:lnTo>
                <a:lnTo>
                  <a:pt x="1516126" y="1536611"/>
                </a:lnTo>
                <a:lnTo>
                  <a:pt x="1558340" y="1523784"/>
                </a:lnTo>
                <a:lnTo>
                  <a:pt x="1792732" y="1464462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360678" y="277994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4" h="271145">
                <a:moveTo>
                  <a:pt x="100341" y="270593"/>
                </a:moveTo>
                <a:lnTo>
                  <a:pt x="93477" y="225864"/>
                </a:lnTo>
                <a:lnTo>
                  <a:pt x="72345" y="173045"/>
                </a:lnTo>
                <a:lnTo>
                  <a:pt x="33173" y="144552"/>
                </a:lnTo>
                <a:lnTo>
                  <a:pt x="0" y="135296"/>
                </a:lnTo>
                <a:lnTo>
                  <a:pt x="33173" y="126041"/>
                </a:lnTo>
                <a:lnTo>
                  <a:pt x="72345" y="97547"/>
                </a:lnTo>
                <a:lnTo>
                  <a:pt x="93477" y="44729"/>
                </a:lnTo>
                <a:lnTo>
                  <a:pt x="100341" y="0"/>
                </a:lnTo>
                <a:lnTo>
                  <a:pt x="107205" y="44729"/>
                </a:lnTo>
                <a:lnTo>
                  <a:pt x="128337" y="97547"/>
                </a:lnTo>
                <a:lnTo>
                  <a:pt x="167509" y="126041"/>
                </a:lnTo>
                <a:lnTo>
                  <a:pt x="200682" y="135296"/>
                </a:lnTo>
                <a:lnTo>
                  <a:pt x="167509" y="144552"/>
                </a:lnTo>
                <a:lnTo>
                  <a:pt x="146174" y="155076"/>
                </a:lnTo>
                <a:lnTo>
                  <a:pt x="128337" y="173046"/>
                </a:lnTo>
                <a:lnTo>
                  <a:pt x="115010" y="197096"/>
                </a:lnTo>
                <a:lnTo>
                  <a:pt x="107205" y="225864"/>
                </a:lnTo>
                <a:lnTo>
                  <a:pt x="100341" y="270593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35140" y="8892513"/>
            <a:ext cx="845819" cy="845819"/>
          </a:xfrm>
          <a:custGeom>
            <a:avLst/>
            <a:gdLst/>
            <a:ahLst/>
            <a:cxnLst/>
            <a:rect l="l" t="t" r="r" b="b"/>
            <a:pathLst>
              <a:path w="845819" h="845820">
                <a:moveTo>
                  <a:pt x="422813" y="845627"/>
                </a:moveTo>
                <a:lnTo>
                  <a:pt x="393888" y="705844"/>
                </a:lnTo>
                <a:lnTo>
                  <a:pt x="380619" y="659318"/>
                </a:lnTo>
                <a:lnTo>
                  <a:pt x="360999" y="615944"/>
                </a:lnTo>
                <a:lnTo>
                  <a:pt x="335563" y="576254"/>
                </a:lnTo>
                <a:lnTo>
                  <a:pt x="304843" y="540783"/>
                </a:lnTo>
                <a:lnTo>
                  <a:pt x="269372" y="510063"/>
                </a:lnTo>
                <a:lnTo>
                  <a:pt x="229682" y="484627"/>
                </a:lnTo>
                <a:lnTo>
                  <a:pt x="186308" y="465007"/>
                </a:lnTo>
                <a:lnTo>
                  <a:pt x="139782" y="451738"/>
                </a:lnTo>
                <a:lnTo>
                  <a:pt x="0" y="422813"/>
                </a:lnTo>
                <a:lnTo>
                  <a:pt x="139782" y="393888"/>
                </a:lnTo>
                <a:lnTo>
                  <a:pt x="186308" y="380619"/>
                </a:lnTo>
                <a:lnTo>
                  <a:pt x="229682" y="360999"/>
                </a:lnTo>
                <a:lnTo>
                  <a:pt x="269371" y="335563"/>
                </a:lnTo>
                <a:lnTo>
                  <a:pt x="304843" y="304843"/>
                </a:lnTo>
                <a:lnTo>
                  <a:pt x="335563" y="269372"/>
                </a:lnTo>
                <a:lnTo>
                  <a:pt x="360999" y="229682"/>
                </a:lnTo>
                <a:lnTo>
                  <a:pt x="380618" y="186308"/>
                </a:lnTo>
                <a:lnTo>
                  <a:pt x="393888" y="139782"/>
                </a:lnTo>
                <a:lnTo>
                  <a:pt x="422813" y="0"/>
                </a:lnTo>
                <a:lnTo>
                  <a:pt x="451738" y="139782"/>
                </a:lnTo>
                <a:lnTo>
                  <a:pt x="465007" y="186308"/>
                </a:lnTo>
                <a:lnTo>
                  <a:pt x="484627" y="229682"/>
                </a:lnTo>
                <a:lnTo>
                  <a:pt x="510063" y="269371"/>
                </a:lnTo>
                <a:lnTo>
                  <a:pt x="540783" y="304843"/>
                </a:lnTo>
                <a:lnTo>
                  <a:pt x="576254" y="335563"/>
                </a:lnTo>
                <a:lnTo>
                  <a:pt x="615944" y="360999"/>
                </a:lnTo>
                <a:lnTo>
                  <a:pt x="659318" y="380618"/>
                </a:lnTo>
                <a:lnTo>
                  <a:pt x="705844" y="393888"/>
                </a:lnTo>
                <a:lnTo>
                  <a:pt x="845627" y="422813"/>
                </a:lnTo>
                <a:lnTo>
                  <a:pt x="705844" y="451738"/>
                </a:lnTo>
                <a:lnTo>
                  <a:pt x="659318" y="465007"/>
                </a:lnTo>
                <a:lnTo>
                  <a:pt x="615944" y="484626"/>
                </a:lnTo>
                <a:lnTo>
                  <a:pt x="576254" y="510063"/>
                </a:lnTo>
                <a:lnTo>
                  <a:pt x="540783" y="540783"/>
                </a:lnTo>
                <a:lnTo>
                  <a:pt x="510063" y="576254"/>
                </a:lnTo>
                <a:lnTo>
                  <a:pt x="484627" y="615943"/>
                </a:lnTo>
                <a:lnTo>
                  <a:pt x="465007" y="659318"/>
                </a:lnTo>
                <a:lnTo>
                  <a:pt x="451738" y="705844"/>
                </a:lnTo>
                <a:lnTo>
                  <a:pt x="422813" y="845627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89969" y="9230273"/>
            <a:ext cx="905510" cy="1057275"/>
          </a:xfrm>
          <a:custGeom>
            <a:avLst/>
            <a:gdLst/>
            <a:ahLst/>
            <a:cxnLst/>
            <a:rect l="l" t="t" r="r" b="b"/>
            <a:pathLst>
              <a:path w="905510" h="1057275">
                <a:moveTo>
                  <a:pt x="455637" y="1056726"/>
                </a:moveTo>
                <a:lnTo>
                  <a:pt x="431749" y="1056726"/>
                </a:lnTo>
                <a:lnTo>
                  <a:pt x="419508" y="894054"/>
                </a:lnTo>
                <a:lnTo>
                  <a:pt x="406383" y="849799"/>
                </a:lnTo>
                <a:lnTo>
                  <a:pt x="386407" y="809068"/>
                </a:lnTo>
                <a:lnTo>
                  <a:pt x="360245" y="772529"/>
                </a:lnTo>
                <a:lnTo>
                  <a:pt x="328562" y="740846"/>
                </a:lnTo>
                <a:lnTo>
                  <a:pt x="292022" y="714683"/>
                </a:lnTo>
                <a:lnTo>
                  <a:pt x="251292" y="694707"/>
                </a:lnTo>
                <a:lnTo>
                  <a:pt x="207036" y="681583"/>
                </a:lnTo>
                <a:lnTo>
                  <a:pt x="0" y="657398"/>
                </a:lnTo>
                <a:lnTo>
                  <a:pt x="207036" y="633212"/>
                </a:lnTo>
                <a:lnTo>
                  <a:pt x="251292" y="620088"/>
                </a:lnTo>
                <a:lnTo>
                  <a:pt x="292022" y="600112"/>
                </a:lnTo>
                <a:lnTo>
                  <a:pt x="328562" y="573950"/>
                </a:lnTo>
                <a:lnTo>
                  <a:pt x="360245" y="542266"/>
                </a:lnTo>
                <a:lnTo>
                  <a:pt x="386407" y="505727"/>
                </a:lnTo>
                <a:lnTo>
                  <a:pt x="406383" y="464997"/>
                </a:lnTo>
                <a:lnTo>
                  <a:pt x="419508" y="420741"/>
                </a:lnTo>
                <a:lnTo>
                  <a:pt x="443693" y="0"/>
                </a:lnTo>
                <a:lnTo>
                  <a:pt x="467879" y="420741"/>
                </a:lnTo>
                <a:lnTo>
                  <a:pt x="481003" y="464997"/>
                </a:lnTo>
                <a:lnTo>
                  <a:pt x="500979" y="505727"/>
                </a:lnTo>
                <a:lnTo>
                  <a:pt x="527141" y="542266"/>
                </a:lnTo>
                <a:lnTo>
                  <a:pt x="558824" y="573950"/>
                </a:lnTo>
                <a:lnTo>
                  <a:pt x="595364" y="600112"/>
                </a:lnTo>
                <a:lnTo>
                  <a:pt x="636094" y="620088"/>
                </a:lnTo>
                <a:lnTo>
                  <a:pt x="680350" y="633212"/>
                </a:lnTo>
                <a:lnTo>
                  <a:pt x="905050" y="657398"/>
                </a:lnTo>
                <a:lnTo>
                  <a:pt x="680350" y="681583"/>
                </a:lnTo>
                <a:lnTo>
                  <a:pt x="636094" y="694707"/>
                </a:lnTo>
                <a:lnTo>
                  <a:pt x="595364" y="714683"/>
                </a:lnTo>
                <a:lnTo>
                  <a:pt x="558824" y="740845"/>
                </a:lnTo>
                <a:lnTo>
                  <a:pt x="527141" y="772529"/>
                </a:lnTo>
                <a:lnTo>
                  <a:pt x="500979" y="809068"/>
                </a:lnTo>
                <a:lnTo>
                  <a:pt x="481003" y="849799"/>
                </a:lnTo>
                <a:lnTo>
                  <a:pt x="467879" y="894054"/>
                </a:lnTo>
                <a:lnTo>
                  <a:pt x="455637" y="1056726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44489" y="7984856"/>
            <a:ext cx="286385" cy="386080"/>
          </a:xfrm>
          <a:custGeom>
            <a:avLst/>
            <a:gdLst/>
            <a:ahLst/>
            <a:cxnLst/>
            <a:rect l="l" t="t" r="r" b="b"/>
            <a:pathLst>
              <a:path w="286385" h="386079">
                <a:moveTo>
                  <a:pt x="143156" y="386055"/>
                </a:moveTo>
                <a:lnTo>
                  <a:pt x="133363" y="322240"/>
                </a:lnTo>
                <a:lnTo>
                  <a:pt x="122227" y="281197"/>
                </a:lnTo>
                <a:lnTo>
                  <a:pt x="103214" y="246884"/>
                </a:lnTo>
                <a:lnTo>
                  <a:pt x="47327" y="206232"/>
                </a:lnTo>
                <a:lnTo>
                  <a:pt x="0" y="193028"/>
                </a:lnTo>
                <a:lnTo>
                  <a:pt x="47327" y="179822"/>
                </a:lnTo>
                <a:lnTo>
                  <a:pt x="103213" y="139170"/>
                </a:lnTo>
                <a:lnTo>
                  <a:pt x="122227" y="104857"/>
                </a:lnTo>
                <a:lnTo>
                  <a:pt x="133363" y="63814"/>
                </a:lnTo>
                <a:lnTo>
                  <a:pt x="143156" y="0"/>
                </a:lnTo>
                <a:lnTo>
                  <a:pt x="152950" y="63814"/>
                </a:lnTo>
                <a:lnTo>
                  <a:pt x="164085" y="104857"/>
                </a:lnTo>
                <a:lnTo>
                  <a:pt x="183099" y="139170"/>
                </a:lnTo>
                <a:lnTo>
                  <a:pt x="238985" y="179822"/>
                </a:lnTo>
                <a:lnTo>
                  <a:pt x="286313" y="193028"/>
                </a:lnTo>
                <a:lnTo>
                  <a:pt x="238985" y="206232"/>
                </a:lnTo>
                <a:lnTo>
                  <a:pt x="208547" y="221247"/>
                </a:lnTo>
                <a:lnTo>
                  <a:pt x="183099" y="246884"/>
                </a:lnTo>
                <a:lnTo>
                  <a:pt x="164086" y="281197"/>
                </a:lnTo>
                <a:lnTo>
                  <a:pt x="152950" y="322240"/>
                </a:lnTo>
                <a:lnTo>
                  <a:pt x="143156" y="38605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1050" y="7224217"/>
            <a:ext cx="1403985" cy="1826260"/>
          </a:xfrm>
          <a:custGeom>
            <a:avLst/>
            <a:gdLst/>
            <a:ahLst/>
            <a:cxnLst/>
            <a:rect l="l" t="t" r="r" b="b"/>
            <a:pathLst>
              <a:path w="1403985" h="1826259">
                <a:moveTo>
                  <a:pt x="322872" y="217665"/>
                </a:moveTo>
                <a:lnTo>
                  <a:pt x="269506" y="202780"/>
                </a:lnTo>
                <a:lnTo>
                  <a:pt x="235178" y="185851"/>
                </a:lnTo>
                <a:lnTo>
                  <a:pt x="206476" y="156933"/>
                </a:lnTo>
                <a:lnTo>
                  <a:pt x="185039" y="118237"/>
                </a:lnTo>
                <a:lnTo>
                  <a:pt x="172478" y="71958"/>
                </a:lnTo>
                <a:lnTo>
                  <a:pt x="161442" y="0"/>
                </a:lnTo>
                <a:lnTo>
                  <a:pt x="150393" y="71958"/>
                </a:lnTo>
                <a:lnTo>
                  <a:pt x="137833" y="118237"/>
                </a:lnTo>
                <a:lnTo>
                  <a:pt x="116395" y="156933"/>
                </a:lnTo>
                <a:lnTo>
                  <a:pt x="87693" y="185851"/>
                </a:lnTo>
                <a:lnTo>
                  <a:pt x="53378" y="202780"/>
                </a:lnTo>
                <a:lnTo>
                  <a:pt x="0" y="217665"/>
                </a:lnTo>
                <a:lnTo>
                  <a:pt x="53378" y="232562"/>
                </a:lnTo>
                <a:lnTo>
                  <a:pt x="87693" y="249491"/>
                </a:lnTo>
                <a:lnTo>
                  <a:pt x="116395" y="278409"/>
                </a:lnTo>
                <a:lnTo>
                  <a:pt x="137833" y="317093"/>
                </a:lnTo>
                <a:lnTo>
                  <a:pt x="150393" y="363385"/>
                </a:lnTo>
                <a:lnTo>
                  <a:pt x="161442" y="435343"/>
                </a:lnTo>
                <a:lnTo>
                  <a:pt x="172478" y="363385"/>
                </a:lnTo>
                <a:lnTo>
                  <a:pt x="185039" y="317093"/>
                </a:lnTo>
                <a:lnTo>
                  <a:pt x="206476" y="278409"/>
                </a:lnTo>
                <a:lnTo>
                  <a:pt x="235178" y="249491"/>
                </a:lnTo>
                <a:lnTo>
                  <a:pt x="269506" y="232562"/>
                </a:lnTo>
                <a:lnTo>
                  <a:pt x="322872" y="217665"/>
                </a:lnTo>
                <a:close/>
              </a:path>
              <a:path w="1403985" h="1826259">
                <a:moveTo>
                  <a:pt x="1403743" y="1146695"/>
                </a:moveTo>
                <a:lnTo>
                  <a:pt x="1220216" y="1100251"/>
                </a:lnTo>
                <a:lnTo>
                  <a:pt x="1179068" y="1087221"/>
                </a:lnTo>
                <a:lnTo>
                  <a:pt x="1139647" y="1069530"/>
                </a:lnTo>
                <a:lnTo>
                  <a:pt x="1102182" y="1047432"/>
                </a:lnTo>
                <a:lnTo>
                  <a:pt x="1066863" y="1021194"/>
                </a:lnTo>
                <a:lnTo>
                  <a:pt x="1033894" y="991044"/>
                </a:lnTo>
                <a:lnTo>
                  <a:pt x="1003503" y="957249"/>
                </a:lnTo>
                <a:lnTo>
                  <a:pt x="975868" y="920076"/>
                </a:lnTo>
                <a:lnTo>
                  <a:pt x="951230" y="879754"/>
                </a:lnTo>
                <a:lnTo>
                  <a:pt x="929767" y="836549"/>
                </a:lnTo>
                <a:lnTo>
                  <a:pt x="911694" y="790727"/>
                </a:lnTo>
                <a:lnTo>
                  <a:pt x="897242" y="742518"/>
                </a:lnTo>
                <a:lnTo>
                  <a:pt x="886587" y="692188"/>
                </a:lnTo>
                <a:lnTo>
                  <a:pt x="848601" y="467702"/>
                </a:lnTo>
                <a:lnTo>
                  <a:pt x="810628" y="692188"/>
                </a:lnTo>
                <a:lnTo>
                  <a:pt x="799973" y="742518"/>
                </a:lnTo>
                <a:lnTo>
                  <a:pt x="785507" y="790727"/>
                </a:lnTo>
                <a:lnTo>
                  <a:pt x="767448" y="836549"/>
                </a:lnTo>
                <a:lnTo>
                  <a:pt x="745985" y="879754"/>
                </a:lnTo>
                <a:lnTo>
                  <a:pt x="721334" y="920076"/>
                </a:lnTo>
                <a:lnTo>
                  <a:pt x="693712" y="957249"/>
                </a:lnTo>
                <a:lnTo>
                  <a:pt x="663321" y="991044"/>
                </a:lnTo>
                <a:lnTo>
                  <a:pt x="630351" y="1021194"/>
                </a:lnTo>
                <a:lnTo>
                  <a:pt x="595033" y="1047432"/>
                </a:lnTo>
                <a:lnTo>
                  <a:pt x="557555" y="1069530"/>
                </a:lnTo>
                <a:lnTo>
                  <a:pt x="518147" y="1087221"/>
                </a:lnTo>
                <a:lnTo>
                  <a:pt x="476999" y="1100251"/>
                </a:lnTo>
                <a:lnTo>
                  <a:pt x="293458" y="1146695"/>
                </a:lnTo>
                <a:lnTo>
                  <a:pt x="476999" y="1193152"/>
                </a:lnTo>
                <a:lnTo>
                  <a:pt x="518147" y="1206182"/>
                </a:lnTo>
                <a:lnTo>
                  <a:pt x="557555" y="1223873"/>
                </a:lnTo>
                <a:lnTo>
                  <a:pt x="595033" y="1245971"/>
                </a:lnTo>
                <a:lnTo>
                  <a:pt x="630351" y="1272209"/>
                </a:lnTo>
                <a:lnTo>
                  <a:pt x="663321" y="1302359"/>
                </a:lnTo>
                <a:lnTo>
                  <a:pt x="693712" y="1336154"/>
                </a:lnTo>
                <a:lnTo>
                  <a:pt x="721334" y="1373327"/>
                </a:lnTo>
                <a:lnTo>
                  <a:pt x="745985" y="1413649"/>
                </a:lnTo>
                <a:lnTo>
                  <a:pt x="767448" y="1456855"/>
                </a:lnTo>
                <a:lnTo>
                  <a:pt x="785507" y="1502676"/>
                </a:lnTo>
                <a:lnTo>
                  <a:pt x="799973" y="1550885"/>
                </a:lnTo>
                <a:lnTo>
                  <a:pt x="810628" y="1601216"/>
                </a:lnTo>
                <a:lnTo>
                  <a:pt x="848601" y="1825701"/>
                </a:lnTo>
                <a:lnTo>
                  <a:pt x="886587" y="1601216"/>
                </a:lnTo>
                <a:lnTo>
                  <a:pt x="897242" y="1550885"/>
                </a:lnTo>
                <a:lnTo>
                  <a:pt x="911694" y="1502676"/>
                </a:lnTo>
                <a:lnTo>
                  <a:pt x="929767" y="1456855"/>
                </a:lnTo>
                <a:lnTo>
                  <a:pt x="951230" y="1413649"/>
                </a:lnTo>
                <a:lnTo>
                  <a:pt x="975868" y="1373327"/>
                </a:lnTo>
                <a:lnTo>
                  <a:pt x="1003503" y="1336154"/>
                </a:lnTo>
                <a:lnTo>
                  <a:pt x="1033894" y="1302359"/>
                </a:lnTo>
                <a:lnTo>
                  <a:pt x="1066863" y="1272209"/>
                </a:lnTo>
                <a:lnTo>
                  <a:pt x="1102182" y="1245971"/>
                </a:lnTo>
                <a:lnTo>
                  <a:pt x="1139647" y="1223873"/>
                </a:lnTo>
                <a:lnTo>
                  <a:pt x="1179068" y="1206182"/>
                </a:lnTo>
                <a:lnTo>
                  <a:pt x="1220216" y="1193152"/>
                </a:lnTo>
                <a:lnTo>
                  <a:pt x="1403743" y="1146695"/>
                </a:lnTo>
                <a:close/>
              </a:path>
            </a:pathLst>
          </a:custGeom>
          <a:solidFill>
            <a:srgbClr val="F5D5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07182" y="7441881"/>
            <a:ext cx="157138" cy="211880"/>
          </a:xfrm>
          <a:prstGeom prst="rect">
            <a:avLst/>
          </a:prstGeom>
        </p:spPr>
      </p:pic>
      <p:grpSp>
        <p:nvGrpSpPr>
          <p:cNvPr id="20" name="object 20"/>
          <p:cNvGrpSpPr/>
          <p:nvPr/>
        </p:nvGrpSpPr>
        <p:grpSpPr>
          <a:xfrm>
            <a:off x="8983282" y="0"/>
            <a:ext cx="607695" cy="2529205"/>
            <a:chOff x="8983282" y="0"/>
            <a:chExt cx="607695" cy="2529205"/>
          </a:xfrm>
        </p:grpSpPr>
        <p:sp>
          <p:nvSpPr>
            <p:cNvPr id="21" name="object 21"/>
            <p:cNvSpPr/>
            <p:nvPr/>
          </p:nvSpPr>
          <p:spPr>
            <a:xfrm>
              <a:off x="8983282" y="2003851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5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5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5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197135" y="0"/>
              <a:ext cx="63500" cy="2063750"/>
            </a:xfrm>
            <a:custGeom>
              <a:avLst/>
              <a:gdLst/>
              <a:ahLst/>
              <a:cxnLst/>
              <a:rect l="l" t="t" r="r" b="b"/>
              <a:pathLst>
                <a:path w="63500" h="2063750">
                  <a:moveTo>
                    <a:pt x="56585" y="2063602"/>
                  </a:moveTo>
                  <a:lnTo>
                    <a:pt x="62082" y="2059794"/>
                  </a:lnTo>
                  <a:lnTo>
                    <a:pt x="63160" y="2052614"/>
                  </a:lnTo>
                  <a:lnTo>
                    <a:pt x="51075" y="2001715"/>
                  </a:lnTo>
                  <a:lnTo>
                    <a:pt x="41182" y="1950470"/>
                  </a:lnTo>
                  <a:lnTo>
                    <a:pt x="33302" y="1898929"/>
                  </a:lnTo>
                  <a:lnTo>
                    <a:pt x="27259" y="1847143"/>
                  </a:lnTo>
                  <a:lnTo>
                    <a:pt x="22876" y="1795161"/>
                  </a:lnTo>
                  <a:lnTo>
                    <a:pt x="19975" y="1743033"/>
                  </a:lnTo>
                  <a:lnTo>
                    <a:pt x="18379" y="1690808"/>
                  </a:lnTo>
                  <a:lnTo>
                    <a:pt x="17911" y="1638538"/>
                  </a:lnTo>
                  <a:lnTo>
                    <a:pt x="18394" y="1586271"/>
                  </a:lnTo>
                  <a:lnTo>
                    <a:pt x="19650" y="1534057"/>
                  </a:lnTo>
                  <a:lnTo>
                    <a:pt x="21503" y="1481947"/>
                  </a:lnTo>
                  <a:lnTo>
                    <a:pt x="29867" y="1278693"/>
                  </a:lnTo>
                  <a:lnTo>
                    <a:pt x="33692" y="1177147"/>
                  </a:lnTo>
                  <a:lnTo>
                    <a:pt x="35370" y="1126364"/>
                  </a:lnTo>
                  <a:lnTo>
                    <a:pt x="36837" y="1075565"/>
                  </a:lnTo>
                  <a:lnTo>
                    <a:pt x="38052" y="1024739"/>
                  </a:lnTo>
                  <a:lnTo>
                    <a:pt x="38973" y="973878"/>
                  </a:lnTo>
                  <a:lnTo>
                    <a:pt x="40610" y="821391"/>
                  </a:lnTo>
                  <a:lnTo>
                    <a:pt x="45711" y="465704"/>
                  </a:lnTo>
                  <a:lnTo>
                    <a:pt x="46668" y="364070"/>
                  </a:lnTo>
                  <a:lnTo>
                    <a:pt x="46927" y="313257"/>
                  </a:lnTo>
                  <a:lnTo>
                    <a:pt x="47002" y="262447"/>
                  </a:lnTo>
                  <a:lnTo>
                    <a:pt x="46867" y="211642"/>
                  </a:lnTo>
                  <a:lnTo>
                    <a:pt x="46495" y="160842"/>
                  </a:lnTo>
                  <a:lnTo>
                    <a:pt x="45858" y="110049"/>
                  </a:lnTo>
                  <a:lnTo>
                    <a:pt x="44929" y="59264"/>
                  </a:lnTo>
                  <a:lnTo>
                    <a:pt x="43414" y="0"/>
                  </a:lnTo>
                  <a:lnTo>
                    <a:pt x="25070" y="0"/>
                  </a:lnTo>
                  <a:lnTo>
                    <a:pt x="26672" y="63981"/>
                  </a:lnTo>
                  <a:lnTo>
                    <a:pt x="27567" y="115549"/>
                  </a:lnTo>
                  <a:lnTo>
                    <a:pt x="28163" y="167124"/>
                  </a:lnTo>
                  <a:lnTo>
                    <a:pt x="28491" y="218706"/>
                  </a:lnTo>
                  <a:lnTo>
                    <a:pt x="28579" y="270292"/>
                  </a:lnTo>
                  <a:lnTo>
                    <a:pt x="28456" y="321883"/>
                  </a:lnTo>
                  <a:lnTo>
                    <a:pt x="28152" y="373478"/>
                  </a:lnTo>
                  <a:lnTo>
                    <a:pt x="27116" y="476674"/>
                  </a:lnTo>
                  <a:lnTo>
                    <a:pt x="22054" y="837849"/>
                  </a:lnTo>
                  <a:lnTo>
                    <a:pt x="21159" y="941009"/>
                  </a:lnTo>
                  <a:lnTo>
                    <a:pt x="20599" y="993259"/>
                  </a:lnTo>
                  <a:lnTo>
                    <a:pt x="19575" y="1045467"/>
                  </a:lnTo>
                  <a:lnTo>
                    <a:pt x="18164" y="1097642"/>
                  </a:lnTo>
                  <a:lnTo>
                    <a:pt x="16442" y="1149791"/>
                  </a:lnTo>
                  <a:lnTo>
                    <a:pt x="14483" y="1201923"/>
                  </a:lnTo>
                  <a:lnTo>
                    <a:pt x="7955" y="1358301"/>
                  </a:lnTo>
                  <a:lnTo>
                    <a:pt x="3819" y="1462621"/>
                  </a:lnTo>
                  <a:lnTo>
                    <a:pt x="2043" y="1514827"/>
                  </a:lnTo>
                  <a:lnTo>
                    <a:pt x="728" y="1564464"/>
                  </a:lnTo>
                  <a:lnTo>
                    <a:pt x="0" y="1614156"/>
                  </a:lnTo>
                  <a:lnTo>
                    <a:pt x="14" y="1663864"/>
                  </a:lnTo>
                  <a:lnTo>
                    <a:pt x="926" y="1713551"/>
                  </a:lnTo>
                  <a:lnTo>
                    <a:pt x="2892" y="1763177"/>
                  </a:lnTo>
                  <a:lnTo>
                    <a:pt x="6068" y="1812703"/>
                  </a:lnTo>
                  <a:lnTo>
                    <a:pt x="10609" y="1862090"/>
                  </a:lnTo>
                  <a:lnTo>
                    <a:pt x="16672" y="1911300"/>
                  </a:lnTo>
                  <a:lnTo>
                    <a:pt x="24411" y="1960293"/>
                  </a:lnTo>
                  <a:lnTo>
                    <a:pt x="33983" y="2009031"/>
                  </a:lnTo>
                  <a:lnTo>
                    <a:pt x="45543" y="2057475"/>
                  </a:lnTo>
                  <a:lnTo>
                    <a:pt x="49971" y="2063132"/>
                  </a:lnTo>
                  <a:lnTo>
                    <a:pt x="56585" y="206360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7353151" y="0"/>
            <a:ext cx="1218565" cy="3488690"/>
            <a:chOff x="7353151" y="0"/>
            <a:chExt cx="1218565" cy="3488690"/>
          </a:xfrm>
        </p:grpSpPr>
        <p:sp>
          <p:nvSpPr>
            <p:cNvPr id="24" name="object 24"/>
            <p:cNvSpPr/>
            <p:nvPr/>
          </p:nvSpPr>
          <p:spPr>
            <a:xfrm>
              <a:off x="7353151" y="2866769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520841" y="0"/>
              <a:ext cx="176530" cy="2951480"/>
            </a:xfrm>
            <a:custGeom>
              <a:avLst/>
              <a:gdLst/>
              <a:ahLst/>
              <a:cxnLst/>
              <a:rect l="l" t="t" r="r" b="b"/>
              <a:pathLst>
                <a:path w="176529" h="2951480">
                  <a:moveTo>
                    <a:pt x="156488" y="2951379"/>
                  </a:moveTo>
                  <a:lnTo>
                    <a:pt x="171624" y="2889182"/>
                  </a:lnTo>
                  <a:lnTo>
                    <a:pt x="174041" y="2837384"/>
                  </a:lnTo>
                  <a:lnTo>
                    <a:pt x="175458" y="2785576"/>
                  </a:lnTo>
                  <a:lnTo>
                    <a:pt x="175962" y="2733761"/>
                  </a:lnTo>
                  <a:lnTo>
                    <a:pt x="175635" y="2681944"/>
                  </a:lnTo>
                  <a:lnTo>
                    <a:pt x="174562" y="2630128"/>
                  </a:lnTo>
                  <a:lnTo>
                    <a:pt x="172827" y="2578316"/>
                  </a:lnTo>
                  <a:lnTo>
                    <a:pt x="170514" y="2526512"/>
                  </a:lnTo>
                  <a:lnTo>
                    <a:pt x="167708" y="2474719"/>
                  </a:lnTo>
                  <a:lnTo>
                    <a:pt x="164493" y="2422941"/>
                  </a:lnTo>
                  <a:lnTo>
                    <a:pt x="160954" y="2371182"/>
                  </a:lnTo>
                  <a:lnTo>
                    <a:pt x="157174" y="2319444"/>
                  </a:lnTo>
                  <a:lnTo>
                    <a:pt x="145232" y="2164397"/>
                  </a:lnTo>
                  <a:lnTo>
                    <a:pt x="141429" y="2112155"/>
                  </a:lnTo>
                  <a:lnTo>
                    <a:pt x="138006" y="2059905"/>
                  </a:lnTo>
                  <a:lnTo>
                    <a:pt x="134918" y="2007647"/>
                  </a:lnTo>
                  <a:lnTo>
                    <a:pt x="132122" y="1955383"/>
                  </a:lnTo>
                  <a:lnTo>
                    <a:pt x="129571" y="1903111"/>
                  </a:lnTo>
                  <a:lnTo>
                    <a:pt x="127223" y="1850834"/>
                  </a:lnTo>
                  <a:lnTo>
                    <a:pt x="125031" y="1798551"/>
                  </a:lnTo>
                  <a:lnTo>
                    <a:pt x="116943" y="1589373"/>
                  </a:lnTo>
                  <a:lnTo>
                    <a:pt x="112681" y="1484765"/>
                  </a:lnTo>
                  <a:lnTo>
                    <a:pt x="110340" y="1432458"/>
                  </a:lnTo>
                  <a:lnTo>
                    <a:pt x="107790" y="1380142"/>
                  </a:lnTo>
                  <a:lnTo>
                    <a:pt x="102407" y="1278509"/>
                  </a:lnTo>
                  <a:lnTo>
                    <a:pt x="96618" y="1176901"/>
                  </a:lnTo>
                  <a:lnTo>
                    <a:pt x="90489" y="1075313"/>
                  </a:lnTo>
                  <a:lnTo>
                    <a:pt x="80802" y="922961"/>
                  </a:lnTo>
                  <a:lnTo>
                    <a:pt x="50245" y="465995"/>
                  </a:lnTo>
                  <a:lnTo>
                    <a:pt x="37076" y="262876"/>
                  </a:lnTo>
                  <a:lnTo>
                    <a:pt x="27824" y="110501"/>
                  </a:lnTo>
                  <a:lnTo>
                    <a:pt x="21598" y="0"/>
                  </a:lnTo>
                  <a:lnTo>
                    <a:pt x="0" y="0"/>
                  </a:lnTo>
                  <a:lnTo>
                    <a:pt x="6254" y="110501"/>
                  </a:lnTo>
                  <a:lnTo>
                    <a:pt x="12381" y="212087"/>
                  </a:lnTo>
                  <a:lnTo>
                    <a:pt x="22082" y="364436"/>
                  </a:lnTo>
                  <a:lnTo>
                    <a:pt x="59409" y="922949"/>
                  </a:lnTo>
                  <a:lnTo>
                    <a:pt x="69061" y="1075303"/>
                  </a:lnTo>
                  <a:lnTo>
                    <a:pt x="75143" y="1176893"/>
                  </a:lnTo>
                  <a:lnTo>
                    <a:pt x="80866" y="1278504"/>
                  </a:lnTo>
                  <a:lnTo>
                    <a:pt x="86160" y="1380142"/>
                  </a:lnTo>
                  <a:lnTo>
                    <a:pt x="88570" y="1430457"/>
                  </a:lnTo>
                  <a:lnTo>
                    <a:pt x="92936" y="1531075"/>
                  </a:lnTo>
                  <a:lnTo>
                    <a:pt x="102878" y="1782552"/>
                  </a:lnTo>
                  <a:lnTo>
                    <a:pt x="107213" y="1883112"/>
                  </a:lnTo>
                  <a:lnTo>
                    <a:pt x="109600" y="1933384"/>
                  </a:lnTo>
                  <a:lnTo>
                    <a:pt x="112181" y="1983652"/>
                  </a:lnTo>
                  <a:lnTo>
                    <a:pt x="114991" y="2033915"/>
                  </a:lnTo>
                  <a:lnTo>
                    <a:pt x="118066" y="2084172"/>
                  </a:lnTo>
                  <a:lnTo>
                    <a:pt x="121441" y="2134424"/>
                  </a:lnTo>
                  <a:lnTo>
                    <a:pt x="125154" y="2184671"/>
                  </a:lnTo>
                  <a:lnTo>
                    <a:pt x="136755" y="2335668"/>
                  </a:lnTo>
                  <a:lnTo>
                    <a:pt x="140376" y="2386057"/>
                  </a:lnTo>
                  <a:lnTo>
                    <a:pt x="143745" y="2436468"/>
                  </a:lnTo>
                  <a:lnTo>
                    <a:pt x="146784" y="2486897"/>
                  </a:lnTo>
                  <a:lnTo>
                    <a:pt x="149416" y="2537341"/>
                  </a:lnTo>
                  <a:lnTo>
                    <a:pt x="151562" y="2587796"/>
                  </a:lnTo>
                  <a:lnTo>
                    <a:pt x="153146" y="2638257"/>
                  </a:lnTo>
                  <a:lnTo>
                    <a:pt x="154089" y="2688723"/>
                  </a:lnTo>
                  <a:lnTo>
                    <a:pt x="154315" y="2739187"/>
                  </a:lnTo>
                  <a:lnTo>
                    <a:pt x="153745" y="2789648"/>
                  </a:lnTo>
                  <a:lnTo>
                    <a:pt x="152302" y="2840101"/>
                  </a:lnTo>
                  <a:lnTo>
                    <a:pt x="149908" y="2890542"/>
                  </a:lnTo>
                  <a:lnTo>
                    <a:pt x="146486" y="2940967"/>
                  </a:lnTo>
                  <a:lnTo>
                    <a:pt x="149254" y="2948791"/>
                  </a:lnTo>
                  <a:lnTo>
                    <a:pt x="156488" y="295137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955168" y="1695887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4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4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4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224172" y="0"/>
              <a:ext cx="59690" cy="1735455"/>
            </a:xfrm>
            <a:custGeom>
              <a:avLst/>
              <a:gdLst/>
              <a:ahLst/>
              <a:cxnLst/>
              <a:rect l="l" t="t" r="r" b="b"/>
              <a:pathLst>
                <a:path w="59690" h="1735455">
                  <a:moveTo>
                    <a:pt x="49286" y="1735129"/>
                  </a:moveTo>
                  <a:lnTo>
                    <a:pt x="59255" y="1735129"/>
                  </a:lnTo>
                  <a:lnTo>
                    <a:pt x="59122" y="1699093"/>
                  </a:lnTo>
                  <a:lnTo>
                    <a:pt x="58014" y="1637248"/>
                  </a:lnTo>
                  <a:lnTo>
                    <a:pt x="56425" y="1585301"/>
                  </a:lnTo>
                  <a:lnTo>
                    <a:pt x="54320" y="1533380"/>
                  </a:lnTo>
                  <a:lnTo>
                    <a:pt x="51773" y="1481483"/>
                  </a:lnTo>
                  <a:lnTo>
                    <a:pt x="48856" y="1429605"/>
                  </a:lnTo>
                  <a:lnTo>
                    <a:pt x="45643" y="1377742"/>
                  </a:lnTo>
                  <a:lnTo>
                    <a:pt x="42206" y="1325890"/>
                  </a:lnTo>
                  <a:lnTo>
                    <a:pt x="31281" y="1170365"/>
                  </a:lnTo>
                  <a:lnTo>
                    <a:pt x="24214" y="1066667"/>
                  </a:lnTo>
                  <a:lnTo>
                    <a:pt x="20964" y="1014802"/>
                  </a:lnTo>
                  <a:lnTo>
                    <a:pt x="18001" y="962921"/>
                  </a:lnTo>
                  <a:lnTo>
                    <a:pt x="15396" y="911020"/>
                  </a:lnTo>
                  <a:lnTo>
                    <a:pt x="13223" y="859096"/>
                  </a:lnTo>
                  <a:lnTo>
                    <a:pt x="11555" y="807145"/>
                  </a:lnTo>
                  <a:lnTo>
                    <a:pt x="10464" y="755162"/>
                  </a:lnTo>
                  <a:lnTo>
                    <a:pt x="10032" y="703144"/>
                  </a:lnTo>
                  <a:lnTo>
                    <a:pt x="10178" y="653190"/>
                  </a:lnTo>
                  <a:lnTo>
                    <a:pt x="10759" y="603248"/>
                  </a:lnTo>
                  <a:lnTo>
                    <a:pt x="11725" y="553318"/>
                  </a:lnTo>
                  <a:lnTo>
                    <a:pt x="13026" y="503397"/>
                  </a:lnTo>
                  <a:lnTo>
                    <a:pt x="14614" y="453484"/>
                  </a:lnTo>
                  <a:lnTo>
                    <a:pt x="16438" y="403577"/>
                  </a:lnTo>
                  <a:lnTo>
                    <a:pt x="20599" y="303779"/>
                  </a:lnTo>
                  <a:lnTo>
                    <a:pt x="27380" y="154098"/>
                  </a:lnTo>
                  <a:lnTo>
                    <a:pt x="31685" y="54303"/>
                  </a:lnTo>
                  <a:lnTo>
                    <a:pt x="33777" y="0"/>
                  </a:lnTo>
                  <a:lnTo>
                    <a:pt x="23792" y="0"/>
                  </a:lnTo>
                  <a:lnTo>
                    <a:pt x="20473" y="82849"/>
                  </a:lnTo>
                  <a:lnTo>
                    <a:pt x="11239" y="285686"/>
                  </a:lnTo>
                  <a:lnTo>
                    <a:pt x="6883" y="387108"/>
                  </a:lnTo>
                  <a:lnTo>
                    <a:pt x="4957" y="437825"/>
                  </a:lnTo>
                  <a:lnTo>
                    <a:pt x="3272" y="488548"/>
                  </a:lnTo>
                  <a:lnTo>
                    <a:pt x="1879" y="539277"/>
                  </a:lnTo>
                  <a:lnTo>
                    <a:pt x="834" y="590014"/>
                  </a:lnTo>
                  <a:lnTo>
                    <a:pt x="190" y="640761"/>
                  </a:lnTo>
                  <a:lnTo>
                    <a:pt x="0" y="691519"/>
                  </a:lnTo>
                  <a:lnTo>
                    <a:pt x="317" y="742289"/>
                  </a:lnTo>
                  <a:lnTo>
                    <a:pt x="1247" y="794292"/>
                  </a:lnTo>
                  <a:lnTo>
                    <a:pt x="2781" y="846266"/>
                  </a:lnTo>
                  <a:lnTo>
                    <a:pt x="4845" y="898215"/>
                  </a:lnTo>
                  <a:lnTo>
                    <a:pt x="7365" y="950142"/>
                  </a:lnTo>
                  <a:lnTo>
                    <a:pt x="10265" y="1002050"/>
                  </a:lnTo>
                  <a:lnTo>
                    <a:pt x="13473" y="1053944"/>
                  </a:lnTo>
                  <a:lnTo>
                    <a:pt x="16913" y="1105825"/>
                  </a:lnTo>
                  <a:lnTo>
                    <a:pt x="27885" y="1261432"/>
                  </a:lnTo>
                  <a:lnTo>
                    <a:pt x="35000" y="1365171"/>
                  </a:lnTo>
                  <a:lnTo>
                    <a:pt x="38275" y="1417052"/>
                  </a:lnTo>
                  <a:lnTo>
                    <a:pt x="41262" y="1468943"/>
                  </a:lnTo>
                  <a:lnTo>
                    <a:pt x="43887" y="1520850"/>
                  </a:lnTo>
                  <a:lnTo>
                    <a:pt x="46075" y="1572775"/>
                  </a:lnTo>
                  <a:lnTo>
                    <a:pt x="47753" y="1624721"/>
                  </a:lnTo>
                  <a:lnTo>
                    <a:pt x="48845" y="1676692"/>
                  </a:lnTo>
                  <a:lnTo>
                    <a:pt x="49286" y="173512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1631524" y="0"/>
            <a:ext cx="607695" cy="2529205"/>
            <a:chOff x="1631524" y="0"/>
            <a:chExt cx="607695" cy="2529205"/>
          </a:xfrm>
        </p:grpSpPr>
        <p:sp>
          <p:nvSpPr>
            <p:cNvPr id="29" name="object 29"/>
            <p:cNvSpPr/>
            <p:nvPr/>
          </p:nvSpPr>
          <p:spPr>
            <a:xfrm>
              <a:off x="1631524" y="2003851"/>
              <a:ext cx="607695" cy="525145"/>
            </a:xfrm>
            <a:custGeom>
              <a:avLst/>
              <a:gdLst/>
              <a:ahLst/>
              <a:cxnLst/>
              <a:rect l="l" t="t" r="r" b="b"/>
              <a:pathLst>
                <a:path w="607694" h="525144">
                  <a:moveTo>
                    <a:pt x="441628" y="525017"/>
                  </a:moveTo>
                  <a:lnTo>
                    <a:pt x="439188" y="490822"/>
                  </a:lnTo>
                  <a:lnTo>
                    <a:pt x="432830" y="463425"/>
                  </a:lnTo>
                  <a:lnTo>
                    <a:pt x="426480" y="430299"/>
                  </a:lnTo>
                  <a:lnTo>
                    <a:pt x="419916" y="392575"/>
                  </a:lnTo>
                  <a:lnTo>
                    <a:pt x="412916" y="351387"/>
                  </a:lnTo>
                  <a:lnTo>
                    <a:pt x="469232" y="318376"/>
                  </a:lnTo>
                  <a:lnTo>
                    <a:pt x="607548" y="234422"/>
                  </a:lnTo>
                  <a:lnTo>
                    <a:pt x="575344" y="210740"/>
                  </a:lnTo>
                  <a:lnTo>
                    <a:pt x="533208" y="189321"/>
                  </a:lnTo>
                  <a:lnTo>
                    <a:pt x="483047" y="170448"/>
                  </a:lnTo>
                  <a:lnTo>
                    <a:pt x="426769" y="154402"/>
                  </a:lnTo>
                  <a:lnTo>
                    <a:pt x="366282" y="141466"/>
                  </a:lnTo>
                  <a:lnTo>
                    <a:pt x="349100" y="94352"/>
                  </a:lnTo>
                  <a:lnTo>
                    <a:pt x="328955" y="53718"/>
                  </a:lnTo>
                  <a:lnTo>
                    <a:pt x="305440" y="21591"/>
                  </a:lnTo>
                  <a:lnTo>
                    <a:pt x="278147" y="0"/>
                  </a:lnTo>
                  <a:lnTo>
                    <a:pt x="257606" y="25674"/>
                  </a:lnTo>
                  <a:lnTo>
                    <a:pt x="243728" y="45096"/>
                  </a:lnTo>
                  <a:lnTo>
                    <a:pt x="270492" y="45096"/>
                  </a:lnTo>
                  <a:lnTo>
                    <a:pt x="278490" y="46711"/>
                  </a:lnTo>
                  <a:lnTo>
                    <a:pt x="285022" y="51117"/>
                  </a:lnTo>
                  <a:lnTo>
                    <a:pt x="289426" y="57654"/>
                  </a:lnTo>
                  <a:lnTo>
                    <a:pt x="291041" y="65662"/>
                  </a:lnTo>
                  <a:lnTo>
                    <a:pt x="289427" y="73664"/>
                  </a:lnTo>
                  <a:lnTo>
                    <a:pt x="285026" y="80201"/>
                  </a:lnTo>
                  <a:lnTo>
                    <a:pt x="278494" y="84611"/>
                  </a:lnTo>
                  <a:lnTo>
                    <a:pt x="270492" y="86228"/>
                  </a:lnTo>
                  <a:lnTo>
                    <a:pt x="216301" y="86228"/>
                  </a:lnTo>
                  <a:lnTo>
                    <a:pt x="214862" y="88438"/>
                  </a:lnTo>
                  <a:lnTo>
                    <a:pt x="193355" y="124290"/>
                  </a:lnTo>
                  <a:lnTo>
                    <a:pt x="136943" y="125413"/>
                  </a:lnTo>
                  <a:lnTo>
                    <a:pt x="84819" y="130541"/>
                  </a:lnTo>
                  <a:lnTo>
                    <a:pt x="38624" y="139931"/>
                  </a:lnTo>
                  <a:lnTo>
                    <a:pt x="0" y="153840"/>
                  </a:lnTo>
                  <a:lnTo>
                    <a:pt x="20809" y="187942"/>
                  </a:lnTo>
                  <a:lnTo>
                    <a:pt x="47651" y="220495"/>
                  </a:lnTo>
                  <a:lnTo>
                    <a:pt x="79512" y="251716"/>
                  </a:lnTo>
                  <a:lnTo>
                    <a:pt x="115376" y="281819"/>
                  </a:lnTo>
                  <a:lnTo>
                    <a:pt x="94908" y="334161"/>
                  </a:lnTo>
                  <a:lnTo>
                    <a:pt x="78102" y="384864"/>
                  </a:lnTo>
                  <a:lnTo>
                    <a:pt x="71348" y="410942"/>
                  </a:lnTo>
                  <a:lnTo>
                    <a:pt x="301882" y="410942"/>
                  </a:lnTo>
                  <a:lnTo>
                    <a:pt x="341778" y="438819"/>
                  </a:lnTo>
                  <a:lnTo>
                    <a:pt x="379049" y="466979"/>
                  </a:lnTo>
                  <a:lnTo>
                    <a:pt x="412673" y="495640"/>
                  </a:lnTo>
                  <a:lnTo>
                    <a:pt x="441628" y="525017"/>
                  </a:lnTo>
                  <a:close/>
                </a:path>
                <a:path w="607694" h="525144">
                  <a:moveTo>
                    <a:pt x="216301" y="86228"/>
                  </a:moveTo>
                  <a:lnTo>
                    <a:pt x="270492" y="86228"/>
                  </a:lnTo>
                  <a:lnTo>
                    <a:pt x="262493" y="84611"/>
                  </a:lnTo>
                  <a:lnTo>
                    <a:pt x="255962" y="80201"/>
                  </a:lnTo>
                  <a:lnTo>
                    <a:pt x="251558" y="73664"/>
                  </a:lnTo>
                  <a:lnTo>
                    <a:pt x="249943" y="65662"/>
                  </a:lnTo>
                  <a:lnTo>
                    <a:pt x="251562" y="57654"/>
                  </a:lnTo>
                  <a:lnTo>
                    <a:pt x="255970" y="51117"/>
                  </a:lnTo>
                  <a:lnTo>
                    <a:pt x="262504" y="46711"/>
                  </a:lnTo>
                  <a:lnTo>
                    <a:pt x="270492" y="45096"/>
                  </a:lnTo>
                  <a:lnTo>
                    <a:pt x="243728" y="45096"/>
                  </a:lnTo>
                  <a:lnTo>
                    <a:pt x="236395" y="55360"/>
                  </a:lnTo>
                  <a:lnTo>
                    <a:pt x="216301" y="86228"/>
                  </a:lnTo>
                  <a:close/>
                </a:path>
                <a:path w="607694" h="525144">
                  <a:moveTo>
                    <a:pt x="97449" y="478842"/>
                  </a:moveTo>
                  <a:lnTo>
                    <a:pt x="142632" y="472146"/>
                  </a:lnTo>
                  <a:lnTo>
                    <a:pt x="192702" y="457595"/>
                  </a:lnTo>
                  <a:lnTo>
                    <a:pt x="246254" y="436691"/>
                  </a:lnTo>
                  <a:lnTo>
                    <a:pt x="301882" y="410942"/>
                  </a:lnTo>
                  <a:lnTo>
                    <a:pt x="71348" y="410942"/>
                  </a:lnTo>
                  <a:lnTo>
                    <a:pt x="65729" y="432636"/>
                  </a:lnTo>
                  <a:lnTo>
                    <a:pt x="58558" y="476178"/>
                  </a:lnTo>
                  <a:lnTo>
                    <a:pt x="97449" y="478842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845378" y="0"/>
              <a:ext cx="63500" cy="2063750"/>
            </a:xfrm>
            <a:custGeom>
              <a:avLst/>
              <a:gdLst/>
              <a:ahLst/>
              <a:cxnLst/>
              <a:rect l="l" t="t" r="r" b="b"/>
              <a:pathLst>
                <a:path w="63500" h="2063750">
                  <a:moveTo>
                    <a:pt x="56585" y="2063602"/>
                  </a:moveTo>
                  <a:lnTo>
                    <a:pt x="62082" y="2059794"/>
                  </a:lnTo>
                  <a:lnTo>
                    <a:pt x="63160" y="2052614"/>
                  </a:lnTo>
                  <a:lnTo>
                    <a:pt x="51075" y="2001715"/>
                  </a:lnTo>
                  <a:lnTo>
                    <a:pt x="41182" y="1950470"/>
                  </a:lnTo>
                  <a:lnTo>
                    <a:pt x="33302" y="1898929"/>
                  </a:lnTo>
                  <a:lnTo>
                    <a:pt x="27259" y="1847143"/>
                  </a:lnTo>
                  <a:lnTo>
                    <a:pt x="22876" y="1795161"/>
                  </a:lnTo>
                  <a:lnTo>
                    <a:pt x="19975" y="1743033"/>
                  </a:lnTo>
                  <a:lnTo>
                    <a:pt x="18379" y="1690808"/>
                  </a:lnTo>
                  <a:lnTo>
                    <a:pt x="17911" y="1638538"/>
                  </a:lnTo>
                  <a:lnTo>
                    <a:pt x="18394" y="1586271"/>
                  </a:lnTo>
                  <a:lnTo>
                    <a:pt x="19650" y="1534057"/>
                  </a:lnTo>
                  <a:lnTo>
                    <a:pt x="21503" y="1481947"/>
                  </a:lnTo>
                  <a:lnTo>
                    <a:pt x="29867" y="1278693"/>
                  </a:lnTo>
                  <a:lnTo>
                    <a:pt x="33692" y="1177147"/>
                  </a:lnTo>
                  <a:lnTo>
                    <a:pt x="35370" y="1126364"/>
                  </a:lnTo>
                  <a:lnTo>
                    <a:pt x="36837" y="1075565"/>
                  </a:lnTo>
                  <a:lnTo>
                    <a:pt x="38052" y="1024739"/>
                  </a:lnTo>
                  <a:lnTo>
                    <a:pt x="38973" y="973878"/>
                  </a:lnTo>
                  <a:lnTo>
                    <a:pt x="40610" y="821391"/>
                  </a:lnTo>
                  <a:lnTo>
                    <a:pt x="45711" y="465704"/>
                  </a:lnTo>
                  <a:lnTo>
                    <a:pt x="46668" y="364070"/>
                  </a:lnTo>
                  <a:lnTo>
                    <a:pt x="46927" y="313257"/>
                  </a:lnTo>
                  <a:lnTo>
                    <a:pt x="47002" y="262447"/>
                  </a:lnTo>
                  <a:lnTo>
                    <a:pt x="46867" y="211642"/>
                  </a:lnTo>
                  <a:lnTo>
                    <a:pt x="46495" y="160842"/>
                  </a:lnTo>
                  <a:lnTo>
                    <a:pt x="45858" y="110049"/>
                  </a:lnTo>
                  <a:lnTo>
                    <a:pt x="44929" y="59264"/>
                  </a:lnTo>
                  <a:lnTo>
                    <a:pt x="43414" y="0"/>
                  </a:lnTo>
                  <a:lnTo>
                    <a:pt x="25070" y="0"/>
                  </a:lnTo>
                  <a:lnTo>
                    <a:pt x="26672" y="63981"/>
                  </a:lnTo>
                  <a:lnTo>
                    <a:pt x="27567" y="115549"/>
                  </a:lnTo>
                  <a:lnTo>
                    <a:pt x="28163" y="167124"/>
                  </a:lnTo>
                  <a:lnTo>
                    <a:pt x="28491" y="218706"/>
                  </a:lnTo>
                  <a:lnTo>
                    <a:pt x="28579" y="270292"/>
                  </a:lnTo>
                  <a:lnTo>
                    <a:pt x="28456" y="321883"/>
                  </a:lnTo>
                  <a:lnTo>
                    <a:pt x="28152" y="373478"/>
                  </a:lnTo>
                  <a:lnTo>
                    <a:pt x="27116" y="476674"/>
                  </a:lnTo>
                  <a:lnTo>
                    <a:pt x="22054" y="837849"/>
                  </a:lnTo>
                  <a:lnTo>
                    <a:pt x="21159" y="941009"/>
                  </a:lnTo>
                  <a:lnTo>
                    <a:pt x="20599" y="993259"/>
                  </a:lnTo>
                  <a:lnTo>
                    <a:pt x="19575" y="1045467"/>
                  </a:lnTo>
                  <a:lnTo>
                    <a:pt x="18164" y="1097642"/>
                  </a:lnTo>
                  <a:lnTo>
                    <a:pt x="16442" y="1149791"/>
                  </a:lnTo>
                  <a:lnTo>
                    <a:pt x="14483" y="1201923"/>
                  </a:lnTo>
                  <a:lnTo>
                    <a:pt x="7955" y="1358301"/>
                  </a:lnTo>
                  <a:lnTo>
                    <a:pt x="3819" y="1462621"/>
                  </a:lnTo>
                  <a:lnTo>
                    <a:pt x="2043" y="1514827"/>
                  </a:lnTo>
                  <a:lnTo>
                    <a:pt x="728" y="1564464"/>
                  </a:lnTo>
                  <a:lnTo>
                    <a:pt x="0" y="1614156"/>
                  </a:lnTo>
                  <a:lnTo>
                    <a:pt x="14" y="1663864"/>
                  </a:lnTo>
                  <a:lnTo>
                    <a:pt x="926" y="1713551"/>
                  </a:lnTo>
                  <a:lnTo>
                    <a:pt x="2892" y="1763177"/>
                  </a:lnTo>
                  <a:lnTo>
                    <a:pt x="6068" y="1812703"/>
                  </a:lnTo>
                  <a:lnTo>
                    <a:pt x="10609" y="1862090"/>
                  </a:lnTo>
                  <a:lnTo>
                    <a:pt x="16672" y="1911300"/>
                  </a:lnTo>
                  <a:lnTo>
                    <a:pt x="24411" y="1960293"/>
                  </a:lnTo>
                  <a:lnTo>
                    <a:pt x="33983" y="2009031"/>
                  </a:lnTo>
                  <a:lnTo>
                    <a:pt x="45543" y="2057475"/>
                  </a:lnTo>
                  <a:lnTo>
                    <a:pt x="49971" y="2063132"/>
                  </a:lnTo>
                  <a:lnTo>
                    <a:pt x="56585" y="2063602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1394" y="0"/>
            <a:ext cx="1218565" cy="3488690"/>
            <a:chOff x="1394" y="0"/>
            <a:chExt cx="1218565" cy="3488690"/>
          </a:xfrm>
        </p:grpSpPr>
        <p:sp>
          <p:nvSpPr>
            <p:cNvPr id="32" name="object 32"/>
            <p:cNvSpPr/>
            <p:nvPr/>
          </p:nvSpPr>
          <p:spPr>
            <a:xfrm>
              <a:off x="1394" y="2866769"/>
              <a:ext cx="720090" cy="622300"/>
            </a:xfrm>
            <a:custGeom>
              <a:avLst/>
              <a:gdLst/>
              <a:ahLst/>
              <a:cxnLst/>
              <a:rect l="l" t="t" r="r" b="b"/>
              <a:pathLst>
                <a:path w="720090" h="622300">
                  <a:moveTo>
                    <a:pt x="523001" y="621782"/>
                  </a:moveTo>
                  <a:lnTo>
                    <a:pt x="520113" y="581300"/>
                  </a:lnTo>
                  <a:lnTo>
                    <a:pt x="512580" y="548855"/>
                  </a:lnTo>
                  <a:lnTo>
                    <a:pt x="505060" y="509621"/>
                  </a:lnTo>
                  <a:lnTo>
                    <a:pt x="497287" y="464942"/>
                  </a:lnTo>
                  <a:lnTo>
                    <a:pt x="488999" y="416161"/>
                  </a:lnTo>
                  <a:lnTo>
                    <a:pt x="542670" y="384821"/>
                  </a:lnTo>
                  <a:lnTo>
                    <a:pt x="593556" y="354231"/>
                  </a:lnTo>
                  <a:lnTo>
                    <a:pt x="682971" y="299572"/>
                  </a:lnTo>
                  <a:lnTo>
                    <a:pt x="719498" y="277638"/>
                  </a:lnTo>
                  <a:lnTo>
                    <a:pt x="688594" y="254088"/>
                  </a:lnTo>
                  <a:lnTo>
                    <a:pt x="649258" y="232360"/>
                  </a:lnTo>
                  <a:lnTo>
                    <a:pt x="602800" y="212649"/>
                  </a:lnTo>
                  <a:lnTo>
                    <a:pt x="550526" y="195147"/>
                  </a:lnTo>
                  <a:lnTo>
                    <a:pt x="493744" y="180047"/>
                  </a:lnTo>
                  <a:lnTo>
                    <a:pt x="433762" y="167543"/>
                  </a:lnTo>
                  <a:lnTo>
                    <a:pt x="413412" y="111744"/>
                  </a:lnTo>
                  <a:lnTo>
                    <a:pt x="389556" y="63620"/>
                  </a:lnTo>
                  <a:lnTo>
                    <a:pt x="361708" y="25571"/>
                  </a:lnTo>
                  <a:lnTo>
                    <a:pt x="329384" y="0"/>
                  </a:lnTo>
                  <a:lnTo>
                    <a:pt x="305055" y="30408"/>
                  </a:lnTo>
                  <a:lnTo>
                    <a:pt x="280318" y="65027"/>
                  </a:lnTo>
                  <a:lnTo>
                    <a:pt x="318691" y="65027"/>
                  </a:lnTo>
                  <a:lnTo>
                    <a:pt x="329218" y="67154"/>
                  </a:lnTo>
                  <a:lnTo>
                    <a:pt x="337816" y="72952"/>
                  </a:lnTo>
                  <a:lnTo>
                    <a:pt x="343613" y="81554"/>
                  </a:lnTo>
                  <a:lnTo>
                    <a:pt x="345739" y="92090"/>
                  </a:lnTo>
                  <a:lnTo>
                    <a:pt x="343614" y="102622"/>
                  </a:lnTo>
                  <a:lnTo>
                    <a:pt x="337817" y="111225"/>
                  </a:lnTo>
                  <a:lnTo>
                    <a:pt x="329219" y="117025"/>
                  </a:lnTo>
                  <a:lnTo>
                    <a:pt x="318691" y="119152"/>
                  </a:lnTo>
                  <a:lnTo>
                    <a:pt x="245785" y="119152"/>
                  </a:lnTo>
                  <a:lnTo>
                    <a:pt x="228960" y="147201"/>
                  </a:lnTo>
                  <a:lnTo>
                    <a:pt x="175169" y="147895"/>
                  </a:lnTo>
                  <a:lnTo>
                    <a:pt x="124377" y="151588"/>
                  </a:lnTo>
                  <a:lnTo>
                    <a:pt x="77580" y="158434"/>
                  </a:lnTo>
                  <a:lnTo>
                    <a:pt x="35776" y="168589"/>
                  </a:lnTo>
                  <a:lnTo>
                    <a:pt x="0" y="182194"/>
                  </a:lnTo>
                  <a:lnTo>
                    <a:pt x="24616" y="222580"/>
                  </a:lnTo>
                  <a:lnTo>
                    <a:pt x="56406" y="261131"/>
                  </a:lnTo>
                  <a:lnTo>
                    <a:pt x="94140" y="298104"/>
                  </a:lnTo>
                  <a:lnTo>
                    <a:pt x="136617" y="333756"/>
                  </a:lnTo>
                  <a:lnTo>
                    <a:pt x="116902" y="383453"/>
                  </a:lnTo>
                  <a:lnTo>
                    <a:pt x="99848" y="432102"/>
                  </a:lnTo>
                  <a:lnTo>
                    <a:pt x="85921" y="478923"/>
                  </a:lnTo>
                  <a:lnTo>
                    <a:pt x="84107" y="486685"/>
                  </a:lnTo>
                  <a:lnTo>
                    <a:pt x="357491" y="486685"/>
                  </a:lnTo>
                  <a:lnTo>
                    <a:pt x="404744" y="519700"/>
                  </a:lnTo>
                  <a:lnTo>
                    <a:pt x="448886" y="553049"/>
                  </a:lnTo>
                  <a:lnTo>
                    <a:pt x="488708" y="586991"/>
                  </a:lnTo>
                  <a:lnTo>
                    <a:pt x="523001" y="621782"/>
                  </a:lnTo>
                  <a:close/>
                </a:path>
                <a:path w="720090" h="622300">
                  <a:moveTo>
                    <a:pt x="245785" y="119152"/>
                  </a:moveTo>
                  <a:lnTo>
                    <a:pt x="318691" y="119152"/>
                  </a:lnTo>
                  <a:lnTo>
                    <a:pt x="308166" y="117025"/>
                  </a:lnTo>
                  <a:lnTo>
                    <a:pt x="299571" y="111225"/>
                  </a:lnTo>
                  <a:lnTo>
                    <a:pt x="293776" y="102622"/>
                  </a:lnTo>
                  <a:lnTo>
                    <a:pt x="291651" y="92090"/>
                  </a:lnTo>
                  <a:lnTo>
                    <a:pt x="293774" y="81554"/>
                  </a:lnTo>
                  <a:lnTo>
                    <a:pt x="299567" y="72952"/>
                  </a:lnTo>
                  <a:lnTo>
                    <a:pt x="308161" y="67154"/>
                  </a:lnTo>
                  <a:lnTo>
                    <a:pt x="318691" y="65027"/>
                  </a:lnTo>
                  <a:lnTo>
                    <a:pt x="280318" y="65027"/>
                  </a:lnTo>
                  <a:lnTo>
                    <a:pt x="279933" y="65566"/>
                  </a:lnTo>
                  <a:lnTo>
                    <a:pt x="254430" y="104741"/>
                  </a:lnTo>
                  <a:lnTo>
                    <a:pt x="245785" y="119152"/>
                  </a:lnTo>
                  <a:close/>
                </a:path>
                <a:path w="720090" h="622300">
                  <a:moveTo>
                    <a:pt x="107135" y="567391"/>
                  </a:moveTo>
                  <a:lnTo>
                    <a:pt x="150324" y="562934"/>
                  </a:lnTo>
                  <a:lnTo>
                    <a:pt x="197918" y="551605"/>
                  </a:lnTo>
                  <a:lnTo>
                    <a:pt x="248953" y="534434"/>
                  </a:lnTo>
                  <a:lnTo>
                    <a:pt x="302465" y="512451"/>
                  </a:lnTo>
                  <a:lnTo>
                    <a:pt x="357491" y="486685"/>
                  </a:lnTo>
                  <a:lnTo>
                    <a:pt x="84107" y="486685"/>
                  </a:lnTo>
                  <a:lnTo>
                    <a:pt x="75588" y="523132"/>
                  </a:lnTo>
                  <a:lnTo>
                    <a:pt x="69315" y="563945"/>
                  </a:lnTo>
                  <a:lnTo>
                    <a:pt x="107135" y="56739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69085" y="0"/>
              <a:ext cx="176530" cy="2951480"/>
            </a:xfrm>
            <a:custGeom>
              <a:avLst/>
              <a:gdLst/>
              <a:ahLst/>
              <a:cxnLst/>
              <a:rect l="l" t="t" r="r" b="b"/>
              <a:pathLst>
                <a:path w="176529" h="2951480">
                  <a:moveTo>
                    <a:pt x="156488" y="2951379"/>
                  </a:moveTo>
                  <a:lnTo>
                    <a:pt x="171624" y="2889182"/>
                  </a:lnTo>
                  <a:lnTo>
                    <a:pt x="174041" y="2837384"/>
                  </a:lnTo>
                  <a:lnTo>
                    <a:pt x="175458" y="2785576"/>
                  </a:lnTo>
                  <a:lnTo>
                    <a:pt x="175962" y="2733761"/>
                  </a:lnTo>
                  <a:lnTo>
                    <a:pt x="175635" y="2681944"/>
                  </a:lnTo>
                  <a:lnTo>
                    <a:pt x="174562" y="2630128"/>
                  </a:lnTo>
                  <a:lnTo>
                    <a:pt x="172827" y="2578316"/>
                  </a:lnTo>
                  <a:lnTo>
                    <a:pt x="170514" y="2526512"/>
                  </a:lnTo>
                  <a:lnTo>
                    <a:pt x="167708" y="2474719"/>
                  </a:lnTo>
                  <a:lnTo>
                    <a:pt x="164493" y="2422941"/>
                  </a:lnTo>
                  <a:lnTo>
                    <a:pt x="160954" y="2371182"/>
                  </a:lnTo>
                  <a:lnTo>
                    <a:pt x="157174" y="2319444"/>
                  </a:lnTo>
                  <a:lnTo>
                    <a:pt x="145232" y="2164397"/>
                  </a:lnTo>
                  <a:lnTo>
                    <a:pt x="141429" y="2112155"/>
                  </a:lnTo>
                  <a:lnTo>
                    <a:pt x="138006" y="2059905"/>
                  </a:lnTo>
                  <a:lnTo>
                    <a:pt x="134918" y="2007647"/>
                  </a:lnTo>
                  <a:lnTo>
                    <a:pt x="132122" y="1955383"/>
                  </a:lnTo>
                  <a:lnTo>
                    <a:pt x="129571" y="1903111"/>
                  </a:lnTo>
                  <a:lnTo>
                    <a:pt x="127223" y="1850834"/>
                  </a:lnTo>
                  <a:lnTo>
                    <a:pt x="125031" y="1798551"/>
                  </a:lnTo>
                  <a:lnTo>
                    <a:pt x="116943" y="1589373"/>
                  </a:lnTo>
                  <a:lnTo>
                    <a:pt x="112681" y="1484765"/>
                  </a:lnTo>
                  <a:lnTo>
                    <a:pt x="110340" y="1432458"/>
                  </a:lnTo>
                  <a:lnTo>
                    <a:pt x="107790" y="1380142"/>
                  </a:lnTo>
                  <a:lnTo>
                    <a:pt x="102407" y="1278509"/>
                  </a:lnTo>
                  <a:lnTo>
                    <a:pt x="96618" y="1176901"/>
                  </a:lnTo>
                  <a:lnTo>
                    <a:pt x="90489" y="1075313"/>
                  </a:lnTo>
                  <a:lnTo>
                    <a:pt x="80802" y="922961"/>
                  </a:lnTo>
                  <a:lnTo>
                    <a:pt x="50245" y="465995"/>
                  </a:lnTo>
                  <a:lnTo>
                    <a:pt x="37076" y="262876"/>
                  </a:lnTo>
                  <a:lnTo>
                    <a:pt x="27824" y="110501"/>
                  </a:lnTo>
                  <a:lnTo>
                    <a:pt x="21598" y="0"/>
                  </a:lnTo>
                  <a:lnTo>
                    <a:pt x="0" y="0"/>
                  </a:lnTo>
                  <a:lnTo>
                    <a:pt x="6254" y="110501"/>
                  </a:lnTo>
                  <a:lnTo>
                    <a:pt x="12381" y="212087"/>
                  </a:lnTo>
                  <a:lnTo>
                    <a:pt x="22082" y="364436"/>
                  </a:lnTo>
                  <a:lnTo>
                    <a:pt x="59409" y="922949"/>
                  </a:lnTo>
                  <a:lnTo>
                    <a:pt x="69061" y="1075303"/>
                  </a:lnTo>
                  <a:lnTo>
                    <a:pt x="75143" y="1176893"/>
                  </a:lnTo>
                  <a:lnTo>
                    <a:pt x="80866" y="1278504"/>
                  </a:lnTo>
                  <a:lnTo>
                    <a:pt x="86160" y="1380142"/>
                  </a:lnTo>
                  <a:lnTo>
                    <a:pt x="88570" y="1430457"/>
                  </a:lnTo>
                  <a:lnTo>
                    <a:pt x="92936" y="1531075"/>
                  </a:lnTo>
                  <a:lnTo>
                    <a:pt x="102878" y="1782552"/>
                  </a:lnTo>
                  <a:lnTo>
                    <a:pt x="107213" y="1883112"/>
                  </a:lnTo>
                  <a:lnTo>
                    <a:pt x="109600" y="1933384"/>
                  </a:lnTo>
                  <a:lnTo>
                    <a:pt x="112181" y="1983652"/>
                  </a:lnTo>
                  <a:lnTo>
                    <a:pt x="114991" y="2033915"/>
                  </a:lnTo>
                  <a:lnTo>
                    <a:pt x="118066" y="2084172"/>
                  </a:lnTo>
                  <a:lnTo>
                    <a:pt x="121441" y="2134424"/>
                  </a:lnTo>
                  <a:lnTo>
                    <a:pt x="125154" y="2184671"/>
                  </a:lnTo>
                  <a:lnTo>
                    <a:pt x="136755" y="2335668"/>
                  </a:lnTo>
                  <a:lnTo>
                    <a:pt x="140376" y="2386057"/>
                  </a:lnTo>
                  <a:lnTo>
                    <a:pt x="143745" y="2436468"/>
                  </a:lnTo>
                  <a:lnTo>
                    <a:pt x="146784" y="2486897"/>
                  </a:lnTo>
                  <a:lnTo>
                    <a:pt x="149416" y="2537341"/>
                  </a:lnTo>
                  <a:lnTo>
                    <a:pt x="151562" y="2587796"/>
                  </a:lnTo>
                  <a:lnTo>
                    <a:pt x="153146" y="2638257"/>
                  </a:lnTo>
                  <a:lnTo>
                    <a:pt x="154089" y="2688723"/>
                  </a:lnTo>
                  <a:lnTo>
                    <a:pt x="154315" y="2739187"/>
                  </a:lnTo>
                  <a:lnTo>
                    <a:pt x="153745" y="2789648"/>
                  </a:lnTo>
                  <a:lnTo>
                    <a:pt x="152302" y="2840101"/>
                  </a:lnTo>
                  <a:lnTo>
                    <a:pt x="149908" y="2890542"/>
                  </a:lnTo>
                  <a:lnTo>
                    <a:pt x="146486" y="2940967"/>
                  </a:lnTo>
                  <a:lnTo>
                    <a:pt x="149254" y="2948791"/>
                  </a:lnTo>
                  <a:lnTo>
                    <a:pt x="156488" y="295137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03411" y="1695887"/>
              <a:ext cx="616585" cy="532765"/>
            </a:xfrm>
            <a:custGeom>
              <a:avLst/>
              <a:gdLst/>
              <a:ahLst/>
              <a:cxnLst/>
              <a:rect l="l" t="t" r="r" b="b"/>
              <a:pathLst>
                <a:path w="616585" h="532764">
                  <a:moveTo>
                    <a:pt x="517544" y="485850"/>
                  </a:moveTo>
                  <a:lnTo>
                    <a:pt x="557004" y="483146"/>
                  </a:lnTo>
                  <a:lnTo>
                    <a:pt x="549735" y="438948"/>
                  </a:lnTo>
                  <a:lnTo>
                    <a:pt x="537202" y="390466"/>
                  </a:lnTo>
                  <a:lnTo>
                    <a:pt x="520172" y="339012"/>
                  </a:lnTo>
                  <a:lnTo>
                    <a:pt x="499409" y="285896"/>
                  </a:lnTo>
                  <a:lnTo>
                    <a:pt x="535780" y="255365"/>
                  </a:lnTo>
                  <a:lnTo>
                    <a:pt x="568091" y="223698"/>
                  </a:lnTo>
                  <a:lnTo>
                    <a:pt x="595313" y="190680"/>
                  </a:lnTo>
                  <a:lnTo>
                    <a:pt x="616420" y="156095"/>
                  </a:lnTo>
                  <a:lnTo>
                    <a:pt x="577234" y="141981"/>
                  </a:lnTo>
                  <a:lnTo>
                    <a:pt x="530369" y="132452"/>
                  </a:lnTo>
                  <a:lnTo>
                    <a:pt x="477491" y="127248"/>
                  </a:lnTo>
                  <a:lnTo>
                    <a:pt x="420266" y="126105"/>
                  </a:lnTo>
                  <a:lnTo>
                    <a:pt x="398437" y="89724"/>
                  </a:lnTo>
                  <a:lnTo>
                    <a:pt x="376580" y="56166"/>
                  </a:lnTo>
                  <a:lnTo>
                    <a:pt x="355048" y="26052"/>
                  </a:lnTo>
                  <a:lnTo>
                    <a:pt x="334198" y="0"/>
                  </a:lnTo>
                  <a:lnTo>
                    <a:pt x="306506" y="21908"/>
                  </a:lnTo>
                  <a:lnTo>
                    <a:pt x="300603" y="29974"/>
                  </a:lnTo>
                  <a:lnTo>
                    <a:pt x="330154" y="29974"/>
                  </a:lnTo>
                  <a:lnTo>
                    <a:pt x="334899" y="34716"/>
                  </a:lnTo>
                  <a:lnTo>
                    <a:pt x="334899" y="46433"/>
                  </a:lnTo>
                  <a:lnTo>
                    <a:pt x="330154" y="51182"/>
                  </a:lnTo>
                  <a:lnTo>
                    <a:pt x="285082" y="51182"/>
                  </a:lnTo>
                  <a:lnTo>
                    <a:pt x="282650" y="54506"/>
                  </a:lnTo>
                  <a:lnTo>
                    <a:pt x="262214" y="95734"/>
                  </a:lnTo>
                  <a:lnTo>
                    <a:pt x="244780" y="143534"/>
                  </a:lnTo>
                  <a:lnTo>
                    <a:pt x="183417" y="156674"/>
                  </a:lnTo>
                  <a:lnTo>
                    <a:pt x="126316" y="172954"/>
                  </a:lnTo>
                  <a:lnTo>
                    <a:pt x="75422" y="192104"/>
                  </a:lnTo>
                  <a:lnTo>
                    <a:pt x="32671" y="213836"/>
                  </a:lnTo>
                  <a:lnTo>
                    <a:pt x="0" y="237865"/>
                  </a:lnTo>
                  <a:lnTo>
                    <a:pt x="31291" y="256656"/>
                  </a:lnTo>
                  <a:lnTo>
                    <a:pt x="107890" y="303484"/>
                  </a:lnTo>
                  <a:lnTo>
                    <a:pt x="151484" y="329691"/>
                  </a:lnTo>
                  <a:lnTo>
                    <a:pt x="197467" y="356540"/>
                  </a:lnTo>
                  <a:lnTo>
                    <a:pt x="190365" y="398327"/>
                  </a:lnTo>
                  <a:lnTo>
                    <a:pt x="187124" y="416960"/>
                  </a:lnTo>
                  <a:lnTo>
                    <a:pt x="310127" y="416960"/>
                  </a:lnTo>
                  <a:lnTo>
                    <a:pt x="366564" y="443085"/>
                  </a:lnTo>
                  <a:lnTo>
                    <a:pt x="420897" y="464293"/>
                  </a:lnTo>
                  <a:lnTo>
                    <a:pt x="471699" y="479057"/>
                  </a:lnTo>
                  <a:lnTo>
                    <a:pt x="517544" y="485850"/>
                  </a:lnTo>
                  <a:close/>
                </a:path>
                <a:path w="616585" h="532764">
                  <a:moveTo>
                    <a:pt x="285082" y="51182"/>
                  </a:moveTo>
                  <a:lnTo>
                    <a:pt x="318454" y="51182"/>
                  </a:lnTo>
                  <a:lnTo>
                    <a:pt x="313709" y="46433"/>
                  </a:lnTo>
                  <a:lnTo>
                    <a:pt x="313716" y="34716"/>
                  </a:lnTo>
                  <a:lnTo>
                    <a:pt x="318454" y="29974"/>
                  </a:lnTo>
                  <a:lnTo>
                    <a:pt x="300603" y="29974"/>
                  </a:lnTo>
                  <a:lnTo>
                    <a:pt x="285082" y="51182"/>
                  </a:lnTo>
                  <a:close/>
                </a:path>
                <a:path w="616585" h="532764">
                  <a:moveTo>
                    <a:pt x="168337" y="532701"/>
                  </a:moveTo>
                  <a:lnTo>
                    <a:pt x="197716" y="502890"/>
                  </a:lnTo>
                  <a:lnTo>
                    <a:pt x="231831" y="473811"/>
                  </a:lnTo>
                  <a:lnTo>
                    <a:pt x="269647" y="445241"/>
                  </a:lnTo>
                  <a:lnTo>
                    <a:pt x="310127" y="416960"/>
                  </a:lnTo>
                  <a:lnTo>
                    <a:pt x="187124" y="416960"/>
                  </a:lnTo>
                  <a:lnTo>
                    <a:pt x="183707" y="436602"/>
                  </a:lnTo>
                  <a:lnTo>
                    <a:pt x="177265" y="470214"/>
                  </a:lnTo>
                  <a:lnTo>
                    <a:pt x="170814" y="498014"/>
                  </a:lnTo>
                  <a:lnTo>
                    <a:pt x="168337" y="532701"/>
                  </a:lnTo>
                  <a:close/>
                </a:path>
              </a:pathLst>
            </a:custGeom>
            <a:solidFill>
              <a:srgbClr val="FDE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872415" y="0"/>
              <a:ext cx="59690" cy="1735455"/>
            </a:xfrm>
            <a:custGeom>
              <a:avLst/>
              <a:gdLst/>
              <a:ahLst/>
              <a:cxnLst/>
              <a:rect l="l" t="t" r="r" b="b"/>
              <a:pathLst>
                <a:path w="59690" h="1735455">
                  <a:moveTo>
                    <a:pt x="49286" y="1735129"/>
                  </a:moveTo>
                  <a:lnTo>
                    <a:pt x="59255" y="1735129"/>
                  </a:lnTo>
                  <a:lnTo>
                    <a:pt x="59122" y="1699093"/>
                  </a:lnTo>
                  <a:lnTo>
                    <a:pt x="58014" y="1637248"/>
                  </a:lnTo>
                  <a:lnTo>
                    <a:pt x="56425" y="1585301"/>
                  </a:lnTo>
                  <a:lnTo>
                    <a:pt x="54320" y="1533380"/>
                  </a:lnTo>
                  <a:lnTo>
                    <a:pt x="51773" y="1481483"/>
                  </a:lnTo>
                  <a:lnTo>
                    <a:pt x="48856" y="1429605"/>
                  </a:lnTo>
                  <a:lnTo>
                    <a:pt x="45643" y="1377742"/>
                  </a:lnTo>
                  <a:lnTo>
                    <a:pt x="42206" y="1325890"/>
                  </a:lnTo>
                  <a:lnTo>
                    <a:pt x="31281" y="1170365"/>
                  </a:lnTo>
                  <a:lnTo>
                    <a:pt x="24214" y="1066667"/>
                  </a:lnTo>
                  <a:lnTo>
                    <a:pt x="20964" y="1014802"/>
                  </a:lnTo>
                  <a:lnTo>
                    <a:pt x="18001" y="962921"/>
                  </a:lnTo>
                  <a:lnTo>
                    <a:pt x="15396" y="911020"/>
                  </a:lnTo>
                  <a:lnTo>
                    <a:pt x="13223" y="859096"/>
                  </a:lnTo>
                  <a:lnTo>
                    <a:pt x="11555" y="807145"/>
                  </a:lnTo>
                  <a:lnTo>
                    <a:pt x="10464" y="755162"/>
                  </a:lnTo>
                  <a:lnTo>
                    <a:pt x="10032" y="703144"/>
                  </a:lnTo>
                  <a:lnTo>
                    <a:pt x="10178" y="653190"/>
                  </a:lnTo>
                  <a:lnTo>
                    <a:pt x="10759" y="603248"/>
                  </a:lnTo>
                  <a:lnTo>
                    <a:pt x="11725" y="553318"/>
                  </a:lnTo>
                  <a:lnTo>
                    <a:pt x="13026" y="503397"/>
                  </a:lnTo>
                  <a:lnTo>
                    <a:pt x="14614" y="453484"/>
                  </a:lnTo>
                  <a:lnTo>
                    <a:pt x="16438" y="403577"/>
                  </a:lnTo>
                  <a:lnTo>
                    <a:pt x="20599" y="303779"/>
                  </a:lnTo>
                  <a:lnTo>
                    <a:pt x="27380" y="154098"/>
                  </a:lnTo>
                  <a:lnTo>
                    <a:pt x="31685" y="54303"/>
                  </a:lnTo>
                  <a:lnTo>
                    <a:pt x="33777" y="0"/>
                  </a:lnTo>
                  <a:lnTo>
                    <a:pt x="23792" y="0"/>
                  </a:lnTo>
                  <a:lnTo>
                    <a:pt x="20473" y="82849"/>
                  </a:lnTo>
                  <a:lnTo>
                    <a:pt x="11239" y="285686"/>
                  </a:lnTo>
                  <a:lnTo>
                    <a:pt x="6883" y="387108"/>
                  </a:lnTo>
                  <a:lnTo>
                    <a:pt x="4957" y="437825"/>
                  </a:lnTo>
                  <a:lnTo>
                    <a:pt x="3272" y="488548"/>
                  </a:lnTo>
                  <a:lnTo>
                    <a:pt x="1879" y="539277"/>
                  </a:lnTo>
                  <a:lnTo>
                    <a:pt x="834" y="590014"/>
                  </a:lnTo>
                  <a:lnTo>
                    <a:pt x="190" y="640761"/>
                  </a:lnTo>
                  <a:lnTo>
                    <a:pt x="0" y="691519"/>
                  </a:lnTo>
                  <a:lnTo>
                    <a:pt x="317" y="742289"/>
                  </a:lnTo>
                  <a:lnTo>
                    <a:pt x="1247" y="794292"/>
                  </a:lnTo>
                  <a:lnTo>
                    <a:pt x="2781" y="846266"/>
                  </a:lnTo>
                  <a:lnTo>
                    <a:pt x="4845" y="898215"/>
                  </a:lnTo>
                  <a:lnTo>
                    <a:pt x="7365" y="950142"/>
                  </a:lnTo>
                  <a:lnTo>
                    <a:pt x="10265" y="1002050"/>
                  </a:lnTo>
                  <a:lnTo>
                    <a:pt x="13473" y="1053944"/>
                  </a:lnTo>
                  <a:lnTo>
                    <a:pt x="16913" y="1105825"/>
                  </a:lnTo>
                  <a:lnTo>
                    <a:pt x="27885" y="1261432"/>
                  </a:lnTo>
                  <a:lnTo>
                    <a:pt x="35000" y="1365171"/>
                  </a:lnTo>
                  <a:lnTo>
                    <a:pt x="38275" y="1417052"/>
                  </a:lnTo>
                  <a:lnTo>
                    <a:pt x="41262" y="1468943"/>
                  </a:lnTo>
                  <a:lnTo>
                    <a:pt x="43887" y="1520850"/>
                  </a:lnTo>
                  <a:lnTo>
                    <a:pt x="46075" y="1572775"/>
                  </a:lnTo>
                  <a:lnTo>
                    <a:pt x="47753" y="1624721"/>
                  </a:lnTo>
                  <a:lnTo>
                    <a:pt x="48845" y="1676692"/>
                  </a:lnTo>
                  <a:lnTo>
                    <a:pt x="49286" y="1735129"/>
                  </a:lnTo>
                  <a:close/>
                </a:path>
              </a:pathLst>
            </a:custGeom>
            <a:solidFill>
              <a:srgbClr val="BC9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1160324" y="3113369"/>
            <a:ext cx="17288991" cy="6744153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4771390">
              <a:lnSpc>
                <a:spcPct val="100000"/>
              </a:lnSpc>
              <a:spcBef>
                <a:spcPts val="869"/>
              </a:spcBef>
            </a:pPr>
            <a:r>
              <a:rPr lang="bg-BG" sz="4100" b="1" dirty="0" smtClean="0">
                <a:solidFill>
                  <a:srgbClr val="543C25"/>
                </a:solidFill>
                <a:latin typeface="Cambria"/>
                <a:cs typeface="Cambria"/>
              </a:rPr>
              <a:t>Рефлексия</a:t>
            </a:r>
            <a:r>
              <a:rPr sz="4100" b="1" spc="-9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sz="4100" b="1" spc="60" dirty="0">
                <a:solidFill>
                  <a:srgbClr val="543C25"/>
                </a:solidFill>
                <a:latin typeface="Cambria"/>
                <a:cs typeface="Cambria"/>
              </a:rPr>
              <a:t>&amp;</a:t>
            </a:r>
            <a:r>
              <a:rPr sz="4100" b="1" spc="-85" dirty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bg-BG" sz="4100" b="1" spc="-35" dirty="0" smtClean="0">
                <a:solidFill>
                  <a:srgbClr val="543C25"/>
                </a:solidFill>
                <a:latin typeface="Cambria"/>
                <a:cs typeface="Cambria"/>
              </a:rPr>
              <a:t>Дискусия</a:t>
            </a:r>
            <a:endParaRPr sz="4100" dirty="0">
              <a:latin typeface="Cambria"/>
              <a:cs typeface="Cambria"/>
            </a:endParaRPr>
          </a:p>
          <a:p>
            <a:pPr marL="12700" marR="5154295">
              <a:lnSpc>
                <a:spcPts val="5690"/>
              </a:lnSpc>
              <a:spcBef>
                <a:spcPts val="320"/>
              </a:spcBef>
            </a:pP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Кои части от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личната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ви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идентичност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бяха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по-трудни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за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споделяне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? </a:t>
            </a:r>
          </a:p>
          <a:p>
            <a:pPr marL="12700" marR="5154295">
              <a:lnSpc>
                <a:spcPts val="5690"/>
              </a:lnSpc>
              <a:spcBef>
                <a:spcPts val="320"/>
              </a:spcBef>
            </a:pP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Може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ли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някой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да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сподели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умение, с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което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особено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се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гордее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?</a:t>
            </a:r>
          </a:p>
          <a:p>
            <a:pPr marL="12700" marR="5154295">
              <a:lnSpc>
                <a:spcPts val="5690"/>
              </a:lnSpc>
              <a:spcBef>
                <a:spcPts val="320"/>
              </a:spcBef>
            </a:pP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Кой би искал да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сподели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трите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прилагателни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,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е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използвал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, за да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опише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себе си? Кои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са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някои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общи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интереси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или черти,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които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хората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са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открили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един у друг? </a:t>
            </a:r>
          </a:p>
          <a:p>
            <a:pPr marL="12700" marR="5154295">
              <a:lnSpc>
                <a:spcPts val="5690"/>
              </a:lnSpc>
              <a:spcBef>
                <a:spcPts val="320"/>
              </a:spcBef>
            </a:pP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Кои части от „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колелото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на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идентичността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“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бяха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по-трудни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 за </a:t>
            </a:r>
            <a:r>
              <a:rPr lang="ru-RU" sz="3200" spc="-40" dirty="0" err="1" smtClean="0">
                <a:solidFill>
                  <a:srgbClr val="543C25"/>
                </a:solidFill>
                <a:latin typeface="Cambria"/>
                <a:cs typeface="Cambria"/>
              </a:rPr>
              <a:t>попълване</a:t>
            </a:r>
            <a:r>
              <a:rPr lang="ru-RU" sz="3200" spc="-40" dirty="0" smtClean="0">
                <a:solidFill>
                  <a:srgbClr val="543C25"/>
                </a:solidFill>
                <a:latin typeface="Cambria"/>
                <a:cs typeface="Cambria"/>
              </a:rPr>
              <a:t>?</a:t>
            </a:r>
            <a:endParaRPr sz="32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616</Words>
  <Application>Microsoft Office PowerPoint</Application>
  <PresentationFormat>По избор</PresentationFormat>
  <Paragraphs>27</Paragraphs>
  <Slides>9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9</vt:i4>
      </vt:variant>
    </vt:vector>
  </HeadingPairs>
  <TitlesOfParts>
    <vt:vector size="16" baseType="lpstr">
      <vt:lpstr>Algerian</vt:lpstr>
      <vt:lpstr>Arial</vt:lpstr>
      <vt:lpstr>Cambria</vt:lpstr>
      <vt:lpstr>Courier New</vt:lpstr>
      <vt:lpstr>Tahoma</vt:lpstr>
      <vt:lpstr>Trebuchet MS</vt:lpstr>
      <vt:lpstr>Office Theme</vt:lpstr>
      <vt:lpstr>Изграждане на самочувствие!</vt:lpstr>
      <vt:lpstr>Презентация на PowerPoint</vt:lpstr>
      <vt:lpstr>Какво всъщност е самочувствието?</vt:lpstr>
      <vt:lpstr>Защо има значение</vt:lpstr>
      <vt:lpstr>Защо има значение</vt:lpstr>
      <vt:lpstr>Запомнете, семочувствието е пътуване, а не  крайна точка.</vt:lpstr>
      <vt:lpstr>‘Откриване на себе си – Моите ценности</vt:lpstr>
      <vt:lpstr>Рефлексия &amp; Тайни мисли</vt:lpstr>
      <vt:lpstr>Колело на Личната идентичност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Strenghtening Self-esteem</dc:title>
  <dc:creator>Borislava Gitsova</dc:creator>
  <cp:keywords>DAG3uv0E-RU,BAFcC5okYzE,0</cp:keywords>
  <cp:lastModifiedBy>HP</cp:lastModifiedBy>
  <cp:revision>5</cp:revision>
  <dcterms:created xsi:type="dcterms:W3CDTF">2025-12-17T10:20:35Z</dcterms:created>
  <dcterms:modified xsi:type="dcterms:W3CDTF">2026-01-14T11:38:40Z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2025-11-04T00:00:00Z</vt:filetime>
  </property>
  <property fmtid="{D5CDD505-2E9C-101B-9397-08002B2CF9AE}" pid="3" name="Creator">
    <vt:lpwstr>Canva</vt:lpwstr>
  </property>
  <property fmtid="{D5CDD505-2E9C-101B-9397-08002B2CF9AE}" pid="4" name="LastSaved">
    <vt:filetime>2025-12-17T00:00:00Z</vt:filetime>
  </property>
  <property fmtid="{D5CDD505-2E9C-101B-9397-08002B2CF9AE}" pid="5" name="Producer">
    <vt:lpwstr>Canva</vt:lpwstr>
  </property>
</Properties>
</file>